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16"/>
  </p:notesMasterIdLst>
  <p:handoutMasterIdLst>
    <p:handoutMasterId r:id="rId17"/>
  </p:handoutMasterIdLst>
  <p:sldIdLst>
    <p:sldId id="256" r:id="rId3"/>
    <p:sldId id="307" r:id="rId4"/>
    <p:sldId id="267" r:id="rId5"/>
    <p:sldId id="305" r:id="rId6"/>
    <p:sldId id="268" r:id="rId7"/>
    <p:sldId id="291" r:id="rId8"/>
    <p:sldId id="292" r:id="rId9"/>
    <p:sldId id="293" r:id="rId10"/>
    <p:sldId id="294" r:id="rId11"/>
    <p:sldId id="295" r:id="rId12"/>
    <p:sldId id="296" r:id="rId13"/>
    <p:sldId id="306"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8" name="Auteur" initials="A" lastIdx="0" clrIdx="8"/>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B4A6"/>
    <a:srgbClr val="734F29"/>
    <a:srgbClr val="D24726"/>
    <a:srgbClr val="DD462F"/>
    <a:srgbClr val="AEB785"/>
    <a:srgbClr val="EFD5A2"/>
    <a:srgbClr val="3B3026"/>
    <a:srgbClr val="ECE1CA"/>
    <a:srgbClr val="79553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Stijl, thema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1" autoAdjust="0"/>
    <p:restoredTop sz="94280" autoAdjust="0"/>
  </p:normalViewPr>
  <p:slideViewPr>
    <p:cSldViewPr snapToGrid="0">
      <p:cViewPr varScale="1">
        <p:scale>
          <a:sx n="53" d="100"/>
          <a:sy n="53" d="100"/>
        </p:scale>
        <p:origin x="72" y="317"/>
      </p:cViewPr>
      <p:guideLst>
        <p:guide orient="horz" pos="2160"/>
        <p:guide pos="3840"/>
      </p:guideLst>
    </p:cSldViewPr>
  </p:slideViewPr>
  <p:notesTextViewPr>
    <p:cViewPr>
      <p:scale>
        <a:sx n="1" d="1"/>
        <a:sy n="1" d="1"/>
      </p:scale>
      <p:origin x="0" y="0"/>
    </p:cViewPr>
  </p:notesTextViewPr>
  <p:notesViewPr>
    <p:cSldViewPr snapToGrid="0">
      <p:cViewPr varScale="1">
        <p:scale>
          <a:sx n="83" d="100"/>
          <a:sy n="83" d="100"/>
        </p:scale>
        <p:origin x="1404"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44354F9-CE92-4E76-8B79-2A4CDEC87BAD}" type="datetimeFigureOut">
              <a:rPr lang="nl-NL" smtClean="0"/>
              <a:t>6-6-2014</a:t>
            </a:fld>
            <a:endParaRPr lang="nl-NL" dirty="0"/>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dirty="0"/>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B28FF7-30C8-4F87-BA4F-96FB7EDED5F4}" type="slidenum">
              <a:rPr lang="nl-NL" smtClean="0"/>
              <a:t>‹nr.›</a:t>
            </a:fld>
            <a:endParaRPr lang="nl-NL" dirty="0"/>
          </a:p>
        </p:txBody>
      </p:sp>
    </p:spTree>
    <p:extLst>
      <p:ext uri="{BB962C8B-B14F-4D97-AF65-F5344CB8AC3E}">
        <p14:creationId xmlns:p14="http://schemas.microsoft.com/office/powerpoint/2010/main" val="42822188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nl-NL" smtClean="0"/>
              <a:t>6-6-2014</a:t>
            </a:fld>
            <a:endParaRPr lang="nl-NL"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nl-NL" smtClean="0"/>
              <a:t>‹nr.›</a:t>
            </a:fld>
            <a:endParaRPr lang="nl-NL" dirty="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a:p>
        </p:txBody>
      </p:sp>
    </p:spTree>
    <p:extLst>
      <p:ext uri="{BB962C8B-B14F-4D97-AF65-F5344CB8AC3E}">
        <p14:creationId xmlns:p14="http://schemas.microsoft.com/office/powerpoint/2010/main" val="1011769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DF61EA0F-A667-4B49-8422-0062BC55E249}" type="slidenum">
              <a:rPr lang="nl-NL" smtClean="0"/>
              <a:t>10</a:t>
            </a:fld>
            <a:endParaRPr lang="nl-NL" dirty="0"/>
          </a:p>
        </p:txBody>
      </p:sp>
    </p:spTree>
    <p:extLst>
      <p:ext uri="{BB962C8B-B14F-4D97-AF65-F5344CB8AC3E}">
        <p14:creationId xmlns:p14="http://schemas.microsoft.com/office/powerpoint/2010/main" val="13420440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DF61EA0F-A667-4B49-8422-0062BC55E249}" type="slidenum">
              <a:rPr lang="nl-NL" smtClean="0"/>
              <a:t>11</a:t>
            </a:fld>
            <a:endParaRPr lang="nl-NL" dirty="0"/>
          </a:p>
        </p:txBody>
      </p:sp>
    </p:spTree>
    <p:extLst>
      <p:ext uri="{BB962C8B-B14F-4D97-AF65-F5344CB8AC3E}">
        <p14:creationId xmlns:p14="http://schemas.microsoft.com/office/powerpoint/2010/main" val="25706434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DF61EA0F-A667-4B49-8422-0062BC55E249}" type="slidenum">
              <a:rPr lang="nl-NL" smtClean="0"/>
              <a:t>12</a:t>
            </a:fld>
            <a:endParaRPr lang="nl-NL" dirty="0"/>
          </a:p>
        </p:txBody>
      </p:sp>
    </p:spTree>
    <p:extLst>
      <p:ext uri="{BB962C8B-B14F-4D97-AF65-F5344CB8AC3E}">
        <p14:creationId xmlns:p14="http://schemas.microsoft.com/office/powerpoint/2010/main" val="27404457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DF61EA0F-A667-4B49-8422-0062BC55E249}" type="slidenum">
              <a:rPr lang="nl-NL" smtClean="0"/>
              <a:t>13</a:t>
            </a:fld>
            <a:endParaRPr lang="nl-NL" dirty="0"/>
          </a:p>
        </p:txBody>
      </p:sp>
    </p:spTree>
    <p:extLst>
      <p:ext uri="{BB962C8B-B14F-4D97-AF65-F5344CB8AC3E}">
        <p14:creationId xmlns:p14="http://schemas.microsoft.com/office/powerpoint/2010/main" val="1980489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DF61EA0F-A667-4B49-8422-0062BC55E249}" type="slidenum">
              <a:rPr lang="nl-NL" smtClean="0"/>
              <a:t>2</a:t>
            </a:fld>
            <a:endParaRPr lang="nl-NL" dirty="0"/>
          </a:p>
        </p:txBody>
      </p:sp>
    </p:spTree>
    <p:extLst>
      <p:ext uri="{BB962C8B-B14F-4D97-AF65-F5344CB8AC3E}">
        <p14:creationId xmlns:p14="http://schemas.microsoft.com/office/powerpoint/2010/main" val="2904121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DF61EA0F-A667-4B49-8422-0062BC55E249}" type="slidenum">
              <a:rPr lang="nl-NL" smtClean="0"/>
              <a:t>3</a:t>
            </a:fld>
            <a:endParaRPr lang="nl-NL" dirty="0"/>
          </a:p>
        </p:txBody>
      </p:sp>
    </p:spTree>
    <p:extLst>
      <p:ext uri="{BB962C8B-B14F-4D97-AF65-F5344CB8AC3E}">
        <p14:creationId xmlns:p14="http://schemas.microsoft.com/office/powerpoint/2010/main" val="31827480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DF61EA0F-A667-4B49-8422-0062BC55E249}" type="slidenum">
              <a:rPr lang="nl-NL" smtClean="0"/>
              <a:t>4</a:t>
            </a:fld>
            <a:endParaRPr lang="nl-NL" dirty="0"/>
          </a:p>
        </p:txBody>
      </p:sp>
    </p:spTree>
    <p:extLst>
      <p:ext uri="{BB962C8B-B14F-4D97-AF65-F5344CB8AC3E}">
        <p14:creationId xmlns:p14="http://schemas.microsoft.com/office/powerpoint/2010/main" val="40248310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DF61EA0F-A667-4B49-8422-0062BC55E249}" type="slidenum">
              <a:rPr lang="nl-NL" smtClean="0"/>
              <a:t>5</a:t>
            </a:fld>
            <a:endParaRPr lang="nl-NL" dirty="0"/>
          </a:p>
        </p:txBody>
      </p:sp>
    </p:spTree>
    <p:extLst>
      <p:ext uri="{BB962C8B-B14F-4D97-AF65-F5344CB8AC3E}">
        <p14:creationId xmlns:p14="http://schemas.microsoft.com/office/powerpoint/2010/main" val="13877327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DF61EA0F-A667-4B49-8422-0062BC55E249}" type="slidenum">
              <a:rPr lang="nl-NL" smtClean="0"/>
              <a:t>6</a:t>
            </a:fld>
            <a:endParaRPr lang="nl-NL" dirty="0"/>
          </a:p>
        </p:txBody>
      </p:sp>
    </p:spTree>
    <p:extLst>
      <p:ext uri="{BB962C8B-B14F-4D97-AF65-F5344CB8AC3E}">
        <p14:creationId xmlns:p14="http://schemas.microsoft.com/office/powerpoint/2010/main" val="18286318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DF61EA0F-A667-4B49-8422-0062BC55E249}" type="slidenum">
              <a:rPr lang="nl-NL" smtClean="0"/>
              <a:t>7</a:t>
            </a:fld>
            <a:endParaRPr lang="nl-NL" dirty="0"/>
          </a:p>
        </p:txBody>
      </p:sp>
    </p:spTree>
    <p:extLst>
      <p:ext uri="{BB962C8B-B14F-4D97-AF65-F5344CB8AC3E}">
        <p14:creationId xmlns:p14="http://schemas.microsoft.com/office/powerpoint/2010/main" val="9978105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DF61EA0F-A667-4B49-8422-0062BC55E249}" type="slidenum">
              <a:rPr lang="nl-NL" smtClean="0"/>
              <a:t>8</a:t>
            </a:fld>
            <a:endParaRPr lang="nl-NL" dirty="0"/>
          </a:p>
        </p:txBody>
      </p:sp>
    </p:spTree>
    <p:extLst>
      <p:ext uri="{BB962C8B-B14F-4D97-AF65-F5344CB8AC3E}">
        <p14:creationId xmlns:p14="http://schemas.microsoft.com/office/powerpoint/2010/main" val="18284436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DF61EA0F-A667-4B49-8422-0062BC55E249}" type="slidenum">
              <a:rPr lang="nl-NL" smtClean="0"/>
              <a:t>9</a:t>
            </a:fld>
            <a:endParaRPr lang="nl-NL" dirty="0"/>
          </a:p>
        </p:txBody>
      </p:sp>
    </p:spTree>
    <p:extLst>
      <p:ext uri="{BB962C8B-B14F-4D97-AF65-F5344CB8AC3E}">
        <p14:creationId xmlns:p14="http://schemas.microsoft.com/office/powerpoint/2010/main" val="3336053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7" name="Rechthoek 6"/>
          <p:cNvSpPr/>
          <p:nvPr/>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p>
        </p:txBody>
      </p:sp>
      <p:sp>
        <p:nvSpPr>
          <p:cNvPr id="2" name="Titel 1"/>
          <p:cNvSpPr>
            <a:spLocks noGrp="1"/>
          </p:cNvSpPr>
          <p:nvPr>
            <p:ph type="ctrTitle"/>
          </p:nvPr>
        </p:nvSpPr>
        <p:spPr>
          <a:xfrm>
            <a:off x="838200" y="2061006"/>
            <a:ext cx="10515600" cy="2387600"/>
          </a:xfrm>
        </p:spPr>
        <p:txBody>
          <a:bodyPr anchor="b">
            <a:normAutofit/>
          </a:bodyPr>
          <a:lstStyle>
            <a:lvl1pPr algn="l">
              <a:defRPr sz="5400">
                <a:solidFill>
                  <a:schemeClr val="bg1"/>
                </a:solidFill>
              </a:defRPr>
            </a:lvl1pPr>
          </a:lstStyle>
          <a:p>
            <a:r>
              <a:rPr lang="nl-NL" smtClean="0"/>
              <a:t>Klik om de stijl te bewerken</a:t>
            </a:r>
            <a:endParaRPr lang="nl-NL" dirty="0"/>
          </a:p>
        </p:txBody>
      </p:sp>
      <p:sp>
        <p:nvSpPr>
          <p:cNvPr id="3" name="Ondertitel 2"/>
          <p:cNvSpPr>
            <a:spLocks noGrp="1"/>
          </p:cNvSpPr>
          <p:nvPr>
            <p:ph type="subTitle" idx="1"/>
          </p:nvPr>
        </p:nvSpPr>
        <p:spPr>
          <a:xfrm>
            <a:off x="838202" y="5110609"/>
            <a:ext cx="6705599" cy="1137793"/>
          </a:xfrm>
        </p:spPr>
        <p:txBody>
          <a:bodyPr>
            <a:normAutofit/>
          </a:bodyPr>
          <a:lstStyle>
            <a:lvl1pPr marL="0" indent="0" algn="l">
              <a:lnSpc>
                <a:spcPct val="150000"/>
              </a:lnSpc>
              <a:spcBef>
                <a:spcPts val="600"/>
              </a:spcBef>
              <a:buNone/>
              <a:defRPr sz="2800">
                <a:solidFill>
                  <a:srgbClr val="D24726"/>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dirty="0"/>
          </a:p>
        </p:txBody>
      </p:sp>
      <p:sp>
        <p:nvSpPr>
          <p:cNvPr id="4" name="Tijdelijke aanduiding voor datum 3"/>
          <p:cNvSpPr>
            <a:spLocks noGrp="1"/>
          </p:cNvSpPr>
          <p:nvPr>
            <p:ph type="dt" sz="half" idx="10"/>
          </p:nvPr>
        </p:nvSpPr>
        <p:spPr/>
        <p:txBody>
          <a:bodyPr/>
          <a:lstStyle/>
          <a:p>
            <a:fld id="{8BEEBAAA-29B5-4AF5-BC5F-7E580C29002D}" type="datetimeFigureOut">
              <a:rPr lang="nl-NL" smtClean="0"/>
              <a:t>6-6-2014</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9860EDB8-5305-433F-BE41-D7A86D811DB3}" type="slidenum">
              <a:rPr lang="nl-NL" smtClean="0"/>
              <a:t>‹nr.›</a:t>
            </a:fld>
            <a:endParaRPr lang="nl-NL" dirty="0"/>
          </a:p>
        </p:txBody>
      </p:sp>
      <p:sp>
        <p:nvSpPr>
          <p:cNvPr id="8" name="Rechthoek 7"/>
          <p:cNvSpPr/>
          <p:nvPr userDrawn="1"/>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p>
        </p:txBody>
      </p:sp>
    </p:spTree>
    <p:extLst>
      <p:ext uri="{BB962C8B-B14F-4D97-AF65-F5344CB8AC3E}">
        <p14:creationId xmlns:p14="http://schemas.microsoft.com/office/powerpoint/2010/main" val="1718549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7" name="Rechthoek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p>
        </p:txBody>
      </p:sp>
      <p:sp>
        <p:nvSpPr>
          <p:cNvPr id="2" name="Titel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nl-NL" smtClean="0"/>
              <a:t>Klik om de stijl te bewerken</a:t>
            </a:r>
            <a:endParaRPr lang="nl-NL" dirty="0"/>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datum 3"/>
          <p:cNvSpPr>
            <a:spLocks noGrp="1"/>
          </p:cNvSpPr>
          <p:nvPr>
            <p:ph type="dt" sz="half" idx="10"/>
          </p:nvPr>
        </p:nvSpPr>
        <p:spPr/>
        <p:txBody>
          <a:bodyPr/>
          <a:lstStyle/>
          <a:p>
            <a:fld id="{8BEEBAAA-29B5-4AF5-BC5F-7E580C29002D}" type="datetimeFigureOut">
              <a:rPr lang="nl-NL" smtClean="0"/>
              <a:t>6-6-2014</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9860EDB8-5305-433F-BE41-D7A86D811DB3}" type="slidenum">
              <a:rPr lang="nl-NL" smtClean="0"/>
              <a:t>‹nr.›</a:t>
            </a:fld>
            <a:endParaRPr lang="nl-NL" dirty="0"/>
          </a:p>
        </p:txBody>
      </p:sp>
      <p:sp>
        <p:nvSpPr>
          <p:cNvPr id="8" name="Rechthoek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p>
        </p:txBody>
      </p:sp>
    </p:spTree>
    <p:extLst>
      <p:ext uri="{BB962C8B-B14F-4D97-AF65-F5344CB8AC3E}">
        <p14:creationId xmlns:p14="http://schemas.microsoft.com/office/powerpoint/2010/main" val="59692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7" name="Rechthoek 6"/>
          <p:cNvSpPr/>
          <p:nvPr/>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p>
        </p:txBody>
      </p:sp>
      <p:sp>
        <p:nvSpPr>
          <p:cNvPr id="2" name="Verticale titel 1"/>
          <p:cNvSpPr>
            <a:spLocks noGrp="1"/>
          </p:cNvSpPr>
          <p:nvPr>
            <p:ph type="title" orient="vert"/>
          </p:nvPr>
        </p:nvSpPr>
        <p:spPr>
          <a:xfrm>
            <a:off x="10215419" y="365125"/>
            <a:ext cx="1819564" cy="5811838"/>
          </a:xfrm>
        </p:spPr>
        <p:txBody>
          <a:bodyPr vert="eaVert" anchor="b">
            <a:normAutofit/>
          </a:bodyPr>
          <a:lstStyle>
            <a:lvl1pPr>
              <a:defRPr sz="3600">
                <a:solidFill>
                  <a:schemeClr val="bg1"/>
                </a:solidFill>
              </a:defRPr>
            </a:lvl1pPr>
          </a:lstStyle>
          <a:p>
            <a:r>
              <a:rPr lang="nl-NL" smtClean="0"/>
              <a:t>Klik om de stijl te bewerken</a:t>
            </a:r>
            <a:endParaRPr lang="nl-NL" dirty="0"/>
          </a:p>
        </p:txBody>
      </p:sp>
      <p:sp>
        <p:nvSpPr>
          <p:cNvPr id="3" name="Tijdelijke aanduiding voor verticale tekst 2"/>
          <p:cNvSpPr>
            <a:spLocks noGrp="1"/>
          </p:cNvSpPr>
          <p:nvPr>
            <p:ph type="body" orient="vert" idx="1"/>
          </p:nvPr>
        </p:nvSpPr>
        <p:spPr>
          <a:xfrm>
            <a:off x="838201"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datum 3"/>
          <p:cNvSpPr>
            <a:spLocks noGrp="1"/>
          </p:cNvSpPr>
          <p:nvPr>
            <p:ph type="dt" sz="half" idx="10"/>
          </p:nvPr>
        </p:nvSpPr>
        <p:spPr/>
        <p:txBody>
          <a:bodyPr/>
          <a:lstStyle/>
          <a:p>
            <a:fld id="{8BEEBAAA-29B5-4AF5-BC5F-7E580C29002D}" type="datetimeFigureOut">
              <a:rPr lang="nl-NL" smtClean="0"/>
              <a:t>6-6-2014</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9860EDB8-5305-433F-BE41-D7A86D811DB3}" type="slidenum">
              <a:rPr lang="nl-NL" smtClean="0"/>
              <a:t>‹nr.›</a:t>
            </a:fld>
            <a:endParaRPr lang="nl-NL" dirty="0"/>
          </a:p>
        </p:txBody>
      </p:sp>
      <p:sp>
        <p:nvSpPr>
          <p:cNvPr id="8" name="Rechthoek 7"/>
          <p:cNvSpPr/>
          <p:nvPr userDrawn="1"/>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p>
        </p:txBody>
      </p:sp>
    </p:spTree>
    <p:extLst>
      <p:ext uri="{BB962C8B-B14F-4D97-AF65-F5344CB8AC3E}">
        <p14:creationId xmlns:p14="http://schemas.microsoft.com/office/powerpoint/2010/main" val="1302266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7" name="Rechthoek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p>
        </p:txBody>
      </p:sp>
      <p:sp>
        <p:nvSpPr>
          <p:cNvPr id="2" name="Titel 1"/>
          <p:cNvSpPr>
            <a:spLocks noGrp="1"/>
          </p:cNvSpPr>
          <p:nvPr>
            <p:ph type="title"/>
          </p:nvPr>
        </p:nvSpPr>
        <p:spPr>
          <a:xfrm>
            <a:off x="604434" y="0"/>
            <a:ext cx="10749367" cy="1208868"/>
          </a:xfrm>
        </p:spPr>
        <p:txBody>
          <a:bodyPr anchor="b">
            <a:normAutofit/>
          </a:bodyPr>
          <a:lstStyle>
            <a:lvl1pPr>
              <a:defRPr sz="3600">
                <a:solidFill>
                  <a:schemeClr val="bg1"/>
                </a:solidFill>
              </a:defRPr>
            </a:lvl1pPr>
          </a:lstStyle>
          <a:p>
            <a:r>
              <a:rPr lang="nl-NL" smtClean="0"/>
              <a:t>Klik om de stijl te bewerken</a:t>
            </a:r>
            <a:endParaRPr lang="nl-NL" dirty="0"/>
          </a:p>
        </p:txBody>
      </p:sp>
      <p:sp>
        <p:nvSpPr>
          <p:cNvPr id="3" name="Tijdelijke aanduiding voor inhoud 2"/>
          <p:cNvSpPr>
            <a:spLocks noGrp="1"/>
          </p:cNvSpPr>
          <p:nvPr>
            <p:ph idx="1"/>
          </p:nvPr>
        </p:nvSpPr>
        <p:spPr>
          <a:xfrm>
            <a:off x="838201" y="1825625"/>
            <a:ext cx="4167753" cy="4351338"/>
          </a:xfrm>
        </p:spPr>
        <p:txBody>
          <a:bodyPr>
            <a:normAutofit/>
          </a:bodyPr>
          <a:lstStyle>
            <a:lvl1pPr marL="0" indent="0">
              <a:lnSpc>
                <a:spcPct val="150000"/>
              </a:lnSpc>
              <a:spcAft>
                <a:spcPts val="1200"/>
              </a:spcAft>
              <a:buNone/>
              <a:defRPr sz="1600">
                <a:solidFill>
                  <a:schemeClr val="bg1">
                    <a:lumMod val="50000"/>
                  </a:schemeClr>
                </a:solidFill>
              </a:defRPr>
            </a:lvl1pPr>
            <a:lvl2pPr>
              <a:lnSpc>
                <a:spcPct val="150000"/>
              </a:lnSpc>
              <a:spcAft>
                <a:spcPts val="1200"/>
              </a:spcAft>
              <a:defRPr sz="1400">
                <a:solidFill>
                  <a:schemeClr val="bg1">
                    <a:lumMod val="50000"/>
                  </a:schemeClr>
                </a:solidFill>
              </a:defRPr>
            </a:lvl2pPr>
            <a:lvl3pPr>
              <a:lnSpc>
                <a:spcPct val="150000"/>
              </a:lnSpc>
              <a:spcAft>
                <a:spcPts val="1200"/>
              </a:spcAft>
              <a:defRPr sz="1200">
                <a:solidFill>
                  <a:schemeClr val="bg1">
                    <a:lumMod val="50000"/>
                  </a:schemeClr>
                </a:solidFill>
              </a:defRPr>
            </a:lvl3pPr>
            <a:lvl4pPr>
              <a:lnSpc>
                <a:spcPct val="150000"/>
              </a:lnSpc>
              <a:spcAft>
                <a:spcPts val="1200"/>
              </a:spcAft>
              <a:defRPr sz="1100">
                <a:solidFill>
                  <a:schemeClr val="bg1">
                    <a:lumMod val="50000"/>
                  </a:schemeClr>
                </a:solidFill>
              </a:defRPr>
            </a:lvl4pPr>
            <a:lvl5pPr>
              <a:lnSpc>
                <a:spcPct val="150000"/>
              </a:lnSpc>
              <a:spcAft>
                <a:spcPts val="1200"/>
              </a:spcAft>
              <a:defRPr sz="1100">
                <a:solidFill>
                  <a:schemeClr val="bg1">
                    <a:lumMod val="50000"/>
                  </a:schemeClr>
                </a:solidFill>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datum 3"/>
          <p:cNvSpPr>
            <a:spLocks noGrp="1"/>
          </p:cNvSpPr>
          <p:nvPr>
            <p:ph type="dt" sz="half" idx="10"/>
          </p:nvPr>
        </p:nvSpPr>
        <p:spPr/>
        <p:txBody>
          <a:bodyPr/>
          <a:lstStyle/>
          <a:p>
            <a:fld id="{8BEEBAAA-29B5-4AF5-BC5F-7E580C29002D}" type="datetimeFigureOut">
              <a:rPr lang="nl-NL" smtClean="0"/>
              <a:t>6-6-2014</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9860EDB8-5305-433F-BE41-D7A86D811DB3}" type="slidenum">
              <a:rPr lang="nl-NL" smtClean="0"/>
              <a:t>‹nr.›</a:t>
            </a:fld>
            <a:endParaRPr lang="nl-NL" dirty="0"/>
          </a:p>
        </p:txBody>
      </p:sp>
      <p:sp>
        <p:nvSpPr>
          <p:cNvPr id="8" name="Rechthoek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7" name="Rechthoek 6"/>
          <p:cNvSpPr/>
          <p:nvPr/>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p>
        </p:txBody>
      </p:sp>
      <p:sp>
        <p:nvSpPr>
          <p:cNvPr id="2" name="Titel 1"/>
          <p:cNvSpPr>
            <a:spLocks noGrp="1"/>
          </p:cNvSpPr>
          <p:nvPr>
            <p:ph type="title"/>
          </p:nvPr>
        </p:nvSpPr>
        <p:spPr>
          <a:xfrm>
            <a:off x="838201" y="2402238"/>
            <a:ext cx="4508715" cy="2187227"/>
          </a:xfrm>
        </p:spPr>
        <p:txBody>
          <a:bodyPr anchor="ctr">
            <a:noAutofit/>
          </a:bodyPr>
          <a:lstStyle>
            <a:lvl1pPr algn="l">
              <a:defRPr sz="4800">
                <a:solidFill>
                  <a:srgbClr val="D24726"/>
                </a:solidFill>
              </a:defRPr>
            </a:lvl1pPr>
          </a:lstStyle>
          <a:p>
            <a:r>
              <a:rPr lang="nl-NL" smtClean="0"/>
              <a:t>Klik om de stijl te bewerken</a:t>
            </a:r>
            <a:endParaRPr lang="nl-NL" dirty="0"/>
          </a:p>
        </p:txBody>
      </p:sp>
      <p:sp>
        <p:nvSpPr>
          <p:cNvPr id="3" name="Tijdelijke aanduiding voor tekst 2"/>
          <p:cNvSpPr>
            <a:spLocks noGrp="1"/>
          </p:cNvSpPr>
          <p:nvPr>
            <p:ph type="body" idx="1"/>
          </p:nvPr>
        </p:nvSpPr>
        <p:spPr>
          <a:xfrm>
            <a:off x="6323308" y="2402237"/>
            <a:ext cx="5269424" cy="2187226"/>
          </a:xfrm>
        </p:spPr>
        <p:txBody>
          <a:bodyPr anchor="ctr">
            <a:normAutofit/>
          </a:bodyPr>
          <a:lstStyle>
            <a:lvl1pPr marL="0" indent="0">
              <a:lnSpc>
                <a:spcPct val="150000"/>
              </a:lnSpc>
              <a:buNone/>
              <a:defRPr sz="2800">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8BEEBAAA-29B5-4AF5-BC5F-7E580C29002D}" type="datetimeFigureOut">
              <a:rPr lang="nl-NL" smtClean="0"/>
              <a:t>6-6-2014</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9860EDB8-5305-433F-BE41-D7A86D811DB3}" type="slidenum">
              <a:rPr lang="nl-NL" smtClean="0"/>
              <a:t>‹nr.›</a:t>
            </a:fld>
            <a:endParaRPr lang="nl-NL" dirty="0"/>
          </a:p>
        </p:txBody>
      </p:sp>
      <p:sp>
        <p:nvSpPr>
          <p:cNvPr id="8" name="Rechthoek 7"/>
          <p:cNvSpPr/>
          <p:nvPr userDrawn="1"/>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p>
        </p:txBody>
      </p:sp>
    </p:spTree>
    <p:extLst>
      <p:ext uri="{BB962C8B-B14F-4D97-AF65-F5344CB8AC3E}">
        <p14:creationId xmlns:p14="http://schemas.microsoft.com/office/powerpoint/2010/main" val="133565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Rechthoek 7"/>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p>
        </p:txBody>
      </p:sp>
      <p:sp>
        <p:nvSpPr>
          <p:cNvPr id="2" name="Titel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nl-NL" smtClean="0"/>
              <a:t>Klik om de stijl te bewerken</a:t>
            </a:r>
            <a:endParaRPr lang="nl-NL" dirty="0"/>
          </a:p>
        </p:txBody>
      </p:sp>
      <p:sp>
        <p:nvSpPr>
          <p:cNvPr id="3" name="Tijdelijke aanduiding voor inhoud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nl-NL" smtClean="0"/>
              <a:t>Klik om de modelstijlen te bewerken</a:t>
            </a:r>
          </a:p>
          <a:p>
            <a:pPr marL="0" lvl="1" indent="0">
              <a:lnSpc>
                <a:spcPct val="150000"/>
              </a:lnSpc>
              <a:spcAft>
                <a:spcPts val="1200"/>
              </a:spcAft>
              <a:buNone/>
            </a:pPr>
            <a:r>
              <a:rPr lang="nl-NL" smtClean="0"/>
              <a:t>Tweede niveau</a:t>
            </a:r>
          </a:p>
          <a:p>
            <a:pPr marL="0" lvl="2" indent="0">
              <a:lnSpc>
                <a:spcPct val="150000"/>
              </a:lnSpc>
              <a:spcAft>
                <a:spcPts val="1200"/>
              </a:spcAft>
              <a:buNone/>
            </a:pPr>
            <a:r>
              <a:rPr lang="nl-NL" smtClean="0"/>
              <a:t>Derde niveau</a:t>
            </a:r>
          </a:p>
          <a:p>
            <a:pPr marL="0" lvl="3" indent="0">
              <a:lnSpc>
                <a:spcPct val="150000"/>
              </a:lnSpc>
              <a:spcAft>
                <a:spcPts val="1200"/>
              </a:spcAft>
              <a:buNone/>
            </a:pPr>
            <a:r>
              <a:rPr lang="nl-NL" smtClean="0"/>
              <a:t>Vierde niveau</a:t>
            </a:r>
          </a:p>
          <a:p>
            <a:pPr marL="0" lvl="4" indent="0">
              <a:lnSpc>
                <a:spcPct val="150000"/>
              </a:lnSpc>
              <a:spcAft>
                <a:spcPts val="1200"/>
              </a:spcAft>
              <a:buNone/>
            </a:pPr>
            <a:r>
              <a:rPr lang="nl-NL" smtClean="0"/>
              <a:t>Vijfde niveau</a:t>
            </a:r>
            <a:endParaRPr lang="nl-NL" dirty="0"/>
          </a:p>
        </p:txBody>
      </p:sp>
      <p:sp>
        <p:nvSpPr>
          <p:cNvPr id="4" name="Tijdelijke aanduiding voor inhoud 3"/>
          <p:cNvSpPr>
            <a:spLocks noGrp="1"/>
          </p:cNvSpPr>
          <p:nvPr>
            <p:ph sz="half" idx="2"/>
          </p:nvPr>
        </p:nvSpPr>
        <p:spPr>
          <a:xfrm>
            <a:off x="6172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nl-NL" smtClean="0"/>
              <a:t>Klik om de modelstijlen te bewerken</a:t>
            </a:r>
          </a:p>
          <a:p>
            <a:pPr marL="0" lvl="1" indent="0">
              <a:lnSpc>
                <a:spcPct val="150000"/>
              </a:lnSpc>
              <a:spcAft>
                <a:spcPts val="1200"/>
              </a:spcAft>
              <a:buNone/>
            </a:pPr>
            <a:r>
              <a:rPr lang="nl-NL" smtClean="0"/>
              <a:t>Tweede niveau</a:t>
            </a:r>
          </a:p>
          <a:p>
            <a:pPr marL="0" lvl="2" indent="0">
              <a:lnSpc>
                <a:spcPct val="150000"/>
              </a:lnSpc>
              <a:spcAft>
                <a:spcPts val="1200"/>
              </a:spcAft>
              <a:buNone/>
            </a:pPr>
            <a:r>
              <a:rPr lang="nl-NL" smtClean="0"/>
              <a:t>Derde niveau</a:t>
            </a:r>
          </a:p>
          <a:p>
            <a:pPr marL="0" lvl="3" indent="0">
              <a:lnSpc>
                <a:spcPct val="150000"/>
              </a:lnSpc>
              <a:spcAft>
                <a:spcPts val="1200"/>
              </a:spcAft>
              <a:buNone/>
            </a:pPr>
            <a:r>
              <a:rPr lang="nl-NL" smtClean="0"/>
              <a:t>Vierde niveau</a:t>
            </a:r>
          </a:p>
          <a:p>
            <a:pPr marL="0" lvl="4" indent="0">
              <a:lnSpc>
                <a:spcPct val="150000"/>
              </a:lnSpc>
              <a:spcAft>
                <a:spcPts val="1200"/>
              </a:spcAft>
              <a:buNone/>
            </a:pPr>
            <a:r>
              <a:rPr lang="nl-NL" smtClean="0"/>
              <a:t>Vijfde niveau</a:t>
            </a:r>
            <a:endParaRPr lang="nl-NL" dirty="0"/>
          </a:p>
        </p:txBody>
      </p:sp>
      <p:sp>
        <p:nvSpPr>
          <p:cNvPr id="5" name="Date Placeholder 4"/>
          <p:cNvSpPr>
            <a:spLocks noGrp="1"/>
          </p:cNvSpPr>
          <p:nvPr>
            <p:ph type="dt" sz="half" idx="10"/>
          </p:nvPr>
        </p:nvSpPr>
        <p:spPr/>
        <p:txBody>
          <a:bodyPr/>
          <a:lstStyle/>
          <a:p>
            <a:fld id="{8BEEBAAA-29B5-4AF5-BC5F-7E580C29002D}" type="datetimeFigureOut">
              <a:rPr lang="nl-NL" smtClean="0"/>
              <a:t>6-6-2014</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9860EDB8-5305-433F-BE41-D7A86D811DB3}" type="slidenum">
              <a:rPr lang="nl-NL" smtClean="0"/>
              <a:t>‹nr.›</a:t>
            </a:fld>
            <a:endParaRPr lang="nl-NL" dirty="0"/>
          </a:p>
        </p:txBody>
      </p:sp>
      <p:sp>
        <p:nvSpPr>
          <p:cNvPr id="9" name="Rechthoek 8"/>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p>
        </p:txBody>
      </p:sp>
    </p:spTree>
    <p:extLst>
      <p:ext uri="{BB962C8B-B14F-4D97-AF65-F5344CB8AC3E}">
        <p14:creationId xmlns:p14="http://schemas.microsoft.com/office/powerpoint/2010/main" val="332822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Rectangle 9"/>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p>
        </p:txBody>
      </p:sp>
      <p:sp>
        <p:nvSpPr>
          <p:cNvPr id="2" name="Titel 1"/>
          <p:cNvSpPr>
            <a:spLocks noGrp="1"/>
          </p:cNvSpPr>
          <p:nvPr>
            <p:ph type="title"/>
          </p:nvPr>
        </p:nvSpPr>
        <p:spPr>
          <a:xfrm>
            <a:off x="609600" y="0"/>
            <a:ext cx="10737851" cy="1228436"/>
          </a:xfrm>
        </p:spPr>
        <p:txBody>
          <a:bodyPr anchor="b">
            <a:normAutofit/>
          </a:bodyPr>
          <a:lstStyle>
            <a:lvl1pPr>
              <a:defRPr sz="3600">
                <a:solidFill>
                  <a:schemeClr val="bg1"/>
                </a:solidFill>
              </a:defRPr>
            </a:lvl1pPr>
          </a:lstStyle>
          <a:p>
            <a:r>
              <a:rPr lang="nl-NL" smtClean="0"/>
              <a:t>Klik om de stijl te bewerken</a:t>
            </a:r>
            <a:endParaRPr lang="nl-NL" dirty="0"/>
          </a:p>
        </p:txBody>
      </p:sp>
      <p:sp>
        <p:nvSpPr>
          <p:cNvPr id="3" name="Tijdelijke aanduiding voor tekst 2"/>
          <p:cNvSpPr>
            <a:spLocks noGrp="1"/>
          </p:cNvSpPr>
          <p:nvPr>
            <p:ph type="body" idx="1"/>
          </p:nvPr>
        </p:nvSpPr>
        <p:spPr>
          <a:xfrm>
            <a:off x="831851"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1851" y="2193927"/>
            <a:ext cx="5156200"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nl-NL" smtClean="0"/>
              <a:t>Klik om de modelstijlen te bewerken</a:t>
            </a:r>
          </a:p>
          <a:p>
            <a:pPr marL="0" lvl="1" indent="0">
              <a:lnSpc>
                <a:spcPct val="150000"/>
              </a:lnSpc>
              <a:spcAft>
                <a:spcPts val="1200"/>
              </a:spcAft>
              <a:buNone/>
            </a:pPr>
            <a:r>
              <a:rPr lang="nl-NL" smtClean="0"/>
              <a:t>Tweede niveau</a:t>
            </a:r>
          </a:p>
          <a:p>
            <a:pPr marL="0" lvl="2" indent="0">
              <a:lnSpc>
                <a:spcPct val="150000"/>
              </a:lnSpc>
              <a:spcAft>
                <a:spcPts val="1200"/>
              </a:spcAft>
              <a:buNone/>
            </a:pPr>
            <a:r>
              <a:rPr lang="nl-NL" smtClean="0"/>
              <a:t>Derde niveau</a:t>
            </a:r>
          </a:p>
          <a:p>
            <a:pPr marL="0" lvl="3" indent="0">
              <a:lnSpc>
                <a:spcPct val="150000"/>
              </a:lnSpc>
              <a:spcAft>
                <a:spcPts val="1200"/>
              </a:spcAft>
              <a:buNone/>
            </a:pPr>
            <a:r>
              <a:rPr lang="nl-NL" smtClean="0"/>
              <a:t>Vierde niveau</a:t>
            </a:r>
          </a:p>
          <a:p>
            <a:pPr marL="0" lvl="4" indent="0">
              <a:lnSpc>
                <a:spcPct val="150000"/>
              </a:lnSpc>
              <a:spcAft>
                <a:spcPts val="1200"/>
              </a:spcAft>
              <a:buNone/>
            </a:pPr>
            <a:r>
              <a:rPr lang="nl-NL" smtClean="0"/>
              <a:t>Vijfde niveau</a:t>
            </a:r>
            <a:endParaRPr lang="nl-NL" dirty="0"/>
          </a:p>
        </p:txBody>
      </p:sp>
      <p:sp>
        <p:nvSpPr>
          <p:cNvPr id="5" name="Tijdelijke aanduiding voor tekst 4"/>
          <p:cNvSpPr>
            <a:spLocks noGrp="1"/>
          </p:cNvSpPr>
          <p:nvPr>
            <p:ph type="body" sz="quarter" idx="3"/>
          </p:nvPr>
        </p:nvSpPr>
        <p:spPr>
          <a:xfrm>
            <a:off x="6189664"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89664" y="2193927"/>
            <a:ext cx="5157787"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nl-NL" smtClean="0"/>
              <a:t>Klik om de modelstijlen te bewerken</a:t>
            </a:r>
          </a:p>
          <a:p>
            <a:pPr marL="0" lvl="1" indent="0">
              <a:lnSpc>
                <a:spcPct val="150000"/>
              </a:lnSpc>
              <a:spcAft>
                <a:spcPts val="1200"/>
              </a:spcAft>
              <a:buNone/>
            </a:pPr>
            <a:r>
              <a:rPr lang="nl-NL" smtClean="0"/>
              <a:t>Tweede niveau</a:t>
            </a:r>
          </a:p>
          <a:p>
            <a:pPr marL="0" lvl="2" indent="0">
              <a:lnSpc>
                <a:spcPct val="150000"/>
              </a:lnSpc>
              <a:spcAft>
                <a:spcPts val="1200"/>
              </a:spcAft>
              <a:buNone/>
            </a:pPr>
            <a:r>
              <a:rPr lang="nl-NL" smtClean="0"/>
              <a:t>Derde niveau</a:t>
            </a:r>
          </a:p>
          <a:p>
            <a:pPr marL="0" lvl="3" indent="0">
              <a:lnSpc>
                <a:spcPct val="150000"/>
              </a:lnSpc>
              <a:spcAft>
                <a:spcPts val="1200"/>
              </a:spcAft>
              <a:buNone/>
            </a:pPr>
            <a:r>
              <a:rPr lang="nl-NL" smtClean="0"/>
              <a:t>Vierde niveau</a:t>
            </a:r>
          </a:p>
          <a:p>
            <a:pPr marL="0" lvl="4" indent="0">
              <a:lnSpc>
                <a:spcPct val="150000"/>
              </a:lnSpc>
              <a:spcAft>
                <a:spcPts val="1200"/>
              </a:spcAft>
              <a:buNone/>
            </a:pPr>
            <a:r>
              <a:rPr lang="nl-NL" smtClean="0"/>
              <a:t>Vijfde niveau</a:t>
            </a:r>
            <a:endParaRPr lang="nl-NL" dirty="0"/>
          </a:p>
        </p:txBody>
      </p:sp>
      <p:sp>
        <p:nvSpPr>
          <p:cNvPr id="7" name="Tijdelijke aanduiding voor datum 6"/>
          <p:cNvSpPr>
            <a:spLocks noGrp="1"/>
          </p:cNvSpPr>
          <p:nvPr>
            <p:ph type="dt" sz="half" idx="10"/>
          </p:nvPr>
        </p:nvSpPr>
        <p:spPr/>
        <p:txBody>
          <a:bodyPr/>
          <a:lstStyle/>
          <a:p>
            <a:fld id="{8BEEBAAA-29B5-4AF5-BC5F-7E580C29002D}" type="datetimeFigureOut">
              <a:rPr lang="nl-NL" smtClean="0"/>
              <a:t>6-6-2014</a:t>
            </a:fld>
            <a:endParaRPr lang="nl-NL" dirty="0"/>
          </a:p>
        </p:txBody>
      </p:sp>
      <p:sp>
        <p:nvSpPr>
          <p:cNvPr id="8" name="Tijdelijke aanduiding voor voettekst 7"/>
          <p:cNvSpPr>
            <a:spLocks noGrp="1"/>
          </p:cNvSpPr>
          <p:nvPr>
            <p:ph type="ftr" sz="quarter" idx="11"/>
          </p:nvPr>
        </p:nvSpPr>
        <p:spPr/>
        <p:txBody>
          <a:bodyPr/>
          <a:lstStyle/>
          <a:p>
            <a:endParaRPr lang="nl-NL" dirty="0"/>
          </a:p>
        </p:txBody>
      </p:sp>
      <p:sp>
        <p:nvSpPr>
          <p:cNvPr id="9" name="Tijdelijke aanduiding voor dianummer 8"/>
          <p:cNvSpPr>
            <a:spLocks noGrp="1"/>
          </p:cNvSpPr>
          <p:nvPr>
            <p:ph type="sldNum" sz="quarter" idx="12"/>
          </p:nvPr>
        </p:nvSpPr>
        <p:spPr/>
        <p:txBody>
          <a:bodyPr/>
          <a:lstStyle/>
          <a:p>
            <a:fld id="{9860EDB8-5305-433F-BE41-D7A86D811DB3}" type="slidenum">
              <a:rPr lang="nl-NL" smtClean="0"/>
              <a:t>‹nr.›</a:t>
            </a:fld>
            <a:endParaRPr lang="nl-NL" dirty="0"/>
          </a:p>
        </p:txBody>
      </p:sp>
      <p:sp>
        <p:nvSpPr>
          <p:cNvPr id="11" name="Rectangle 10"/>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p>
        </p:txBody>
      </p:sp>
    </p:spTree>
    <p:extLst>
      <p:ext uri="{BB962C8B-B14F-4D97-AF65-F5344CB8AC3E}">
        <p14:creationId xmlns:p14="http://schemas.microsoft.com/office/powerpoint/2010/main" val="3606029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6" name="Rechthoek 5"/>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p>
        </p:txBody>
      </p:sp>
      <p:sp>
        <p:nvSpPr>
          <p:cNvPr id="2" name="Titel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nl-NL" smtClean="0"/>
              <a:t>Klik om de stijl te bewerken</a:t>
            </a:r>
            <a:endParaRPr lang="nl-NL" dirty="0"/>
          </a:p>
        </p:txBody>
      </p:sp>
      <p:sp>
        <p:nvSpPr>
          <p:cNvPr id="3" name="Tijdelijke aanduiding voor datum 2"/>
          <p:cNvSpPr>
            <a:spLocks noGrp="1"/>
          </p:cNvSpPr>
          <p:nvPr>
            <p:ph type="dt" sz="half" idx="10"/>
          </p:nvPr>
        </p:nvSpPr>
        <p:spPr/>
        <p:txBody>
          <a:bodyPr/>
          <a:lstStyle/>
          <a:p>
            <a:fld id="{8BEEBAAA-29B5-4AF5-BC5F-7E580C29002D}" type="datetimeFigureOut">
              <a:rPr lang="nl-NL" smtClean="0"/>
              <a:t>6-6-2014</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5" name="Tijdelijke aanduiding voor dianummer 4"/>
          <p:cNvSpPr>
            <a:spLocks noGrp="1"/>
          </p:cNvSpPr>
          <p:nvPr>
            <p:ph type="sldNum" sz="quarter" idx="12"/>
          </p:nvPr>
        </p:nvSpPr>
        <p:spPr/>
        <p:txBody>
          <a:bodyPr/>
          <a:lstStyle/>
          <a:p>
            <a:fld id="{9860EDB8-5305-433F-BE41-D7A86D811DB3}" type="slidenum">
              <a:rPr lang="nl-NL" smtClean="0"/>
              <a:t>‹nr.›</a:t>
            </a:fld>
            <a:endParaRPr lang="nl-NL" dirty="0"/>
          </a:p>
        </p:txBody>
      </p:sp>
      <p:sp>
        <p:nvSpPr>
          <p:cNvPr id="7" name="Rechthoek 6"/>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p>
        </p:txBody>
      </p:sp>
    </p:spTree>
    <p:extLst>
      <p:ext uri="{BB962C8B-B14F-4D97-AF65-F5344CB8AC3E}">
        <p14:creationId xmlns:p14="http://schemas.microsoft.com/office/powerpoint/2010/main" val="10081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EBAAA-29B5-4AF5-BC5F-7E580C29002D}" type="datetimeFigureOut">
              <a:rPr lang="nl-NL" smtClean="0"/>
              <a:t>6-6-2014</a:t>
            </a:fld>
            <a:endParaRPr lang="nl-NL" dirty="0"/>
          </a:p>
        </p:txBody>
      </p:sp>
      <p:sp>
        <p:nvSpPr>
          <p:cNvPr id="3" name="Footer Placeholder 2"/>
          <p:cNvSpPr>
            <a:spLocks noGrp="1"/>
          </p:cNvSpPr>
          <p:nvPr>
            <p:ph type="ftr" sz="quarter" idx="11"/>
          </p:nvPr>
        </p:nvSpPr>
        <p:spPr/>
        <p:txBody>
          <a:bodyPr/>
          <a:lstStyle/>
          <a:p>
            <a:endParaRPr lang="nl-NL" dirty="0"/>
          </a:p>
        </p:txBody>
      </p:sp>
      <p:sp>
        <p:nvSpPr>
          <p:cNvPr id="4" name="Slide Number Placeholder 3"/>
          <p:cNvSpPr>
            <a:spLocks noGrp="1"/>
          </p:cNvSpPr>
          <p:nvPr>
            <p:ph type="sldNum" sz="quarter" idx="12"/>
          </p:nvPr>
        </p:nvSpPr>
        <p:spPr/>
        <p:txBody>
          <a:bodyPr/>
          <a:lstStyle/>
          <a:p>
            <a:fld id="{9860EDB8-5305-433F-BE41-D7A86D811DB3}" type="slidenum">
              <a:rPr lang="nl-NL" smtClean="0"/>
              <a:t>‹nr.›</a:t>
            </a:fld>
            <a:endParaRPr lang="nl-NL" dirty="0"/>
          </a:p>
        </p:txBody>
      </p:sp>
    </p:spTree>
    <p:extLst>
      <p:ext uri="{BB962C8B-B14F-4D97-AF65-F5344CB8AC3E}">
        <p14:creationId xmlns:p14="http://schemas.microsoft.com/office/powerpoint/2010/main" val="4037432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dirty="0"/>
          </a:p>
        </p:txBody>
      </p:sp>
      <p:sp>
        <p:nvSpPr>
          <p:cNvPr id="3" name="Tijdelijke aanduiding voor inhoud 2"/>
          <p:cNvSpPr>
            <a:spLocks noGrp="1"/>
          </p:cNvSpPr>
          <p:nvPr>
            <p:ph idx="1"/>
          </p:nvPr>
        </p:nvSpPr>
        <p:spPr>
          <a:xfrm>
            <a:off x="5183188" y="987427"/>
            <a:ext cx="6172200" cy="487362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nl-NL" smtClean="0"/>
              <a:t>Klik om de modelstijlen te bewerken</a:t>
            </a:r>
          </a:p>
          <a:p>
            <a:pPr marL="0" lvl="1" indent="0">
              <a:lnSpc>
                <a:spcPct val="150000"/>
              </a:lnSpc>
              <a:spcAft>
                <a:spcPts val="1200"/>
              </a:spcAft>
              <a:buNone/>
            </a:pPr>
            <a:r>
              <a:rPr lang="nl-NL" smtClean="0"/>
              <a:t>Tweede niveau</a:t>
            </a:r>
          </a:p>
          <a:p>
            <a:pPr marL="0" lvl="2" indent="0">
              <a:lnSpc>
                <a:spcPct val="150000"/>
              </a:lnSpc>
              <a:spcAft>
                <a:spcPts val="1200"/>
              </a:spcAft>
              <a:buNone/>
            </a:pPr>
            <a:r>
              <a:rPr lang="nl-NL" smtClean="0"/>
              <a:t>Derde niveau</a:t>
            </a:r>
          </a:p>
          <a:p>
            <a:pPr marL="0" lvl="3" indent="0">
              <a:lnSpc>
                <a:spcPct val="150000"/>
              </a:lnSpc>
              <a:spcAft>
                <a:spcPts val="1200"/>
              </a:spcAft>
              <a:buNone/>
            </a:pPr>
            <a:r>
              <a:rPr lang="nl-NL" smtClean="0"/>
              <a:t>Vierde niveau</a:t>
            </a:r>
          </a:p>
          <a:p>
            <a:pPr marL="0" lvl="4" indent="0">
              <a:lnSpc>
                <a:spcPct val="150000"/>
              </a:lnSpc>
              <a:spcAft>
                <a:spcPts val="1200"/>
              </a:spcAft>
              <a:buNone/>
            </a:pPr>
            <a:r>
              <a:rPr lang="nl-NL" smtClean="0"/>
              <a:t>Vijfde niveau</a:t>
            </a:r>
            <a:endParaRPr lang="nl-NL" dirty="0"/>
          </a:p>
        </p:txBody>
      </p:sp>
      <p:sp>
        <p:nvSpPr>
          <p:cNvPr id="4" name="Tijdelijke aanduiding voor tekst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8BEEBAAA-29B5-4AF5-BC5F-7E580C29002D}" type="datetimeFigureOut">
              <a:rPr lang="nl-NL" smtClean="0"/>
              <a:t>6-6-2014</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9860EDB8-5305-433F-BE41-D7A86D811DB3}" type="slidenum">
              <a:rPr lang="nl-NL" smtClean="0"/>
              <a:t>‹nr.›</a:t>
            </a:fld>
            <a:endParaRPr lang="nl-NL" dirty="0"/>
          </a:p>
        </p:txBody>
      </p:sp>
    </p:spTree>
    <p:extLst>
      <p:ext uri="{BB962C8B-B14F-4D97-AF65-F5344CB8AC3E}">
        <p14:creationId xmlns:p14="http://schemas.microsoft.com/office/powerpoint/2010/main" val="178419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dirty="0"/>
          </a:p>
        </p:txBody>
      </p:sp>
      <p:sp>
        <p:nvSpPr>
          <p:cNvPr id="3" name="Tijdelijke aanduiding voor afbeelding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nl-NL" dirty="0"/>
          </a:p>
        </p:txBody>
      </p:sp>
      <p:sp>
        <p:nvSpPr>
          <p:cNvPr id="4" name="Tijdelijke aanduiding voor tekst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8BEEBAAA-29B5-4AF5-BC5F-7E580C29002D}" type="datetimeFigureOut">
              <a:rPr lang="nl-NL" smtClean="0"/>
              <a:t>6-6-2014</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9860EDB8-5305-433F-BE41-D7A86D811DB3}" type="slidenum">
              <a:rPr lang="nl-NL" smtClean="0"/>
              <a:t>‹nr.›</a:t>
            </a:fld>
            <a:endParaRPr lang="nl-NL" dirty="0"/>
          </a:p>
        </p:txBody>
      </p:sp>
    </p:spTree>
    <p:extLst>
      <p:ext uri="{BB962C8B-B14F-4D97-AF65-F5344CB8AC3E}">
        <p14:creationId xmlns:p14="http://schemas.microsoft.com/office/powerpoint/2010/main" val="3161095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nl-NL" dirty="0" smtClean="0"/>
              <a:t>Klik om de stijl te bewerken</a:t>
            </a:r>
            <a:endParaRPr lang="nl-NL" dirty="0"/>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EBAAA-29B5-4AF5-BC5F-7E580C29002D}" type="datetimeFigureOut">
              <a:rPr lang="nl-NL" smtClean="0"/>
              <a:t>6-6-2014</a:t>
            </a:fld>
            <a:endParaRPr lang="nl-NL" dirty="0"/>
          </a:p>
        </p:txBody>
      </p:sp>
      <p:sp>
        <p:nvSpPr>
          <p:cNvPr id="5" name="Tijdelijke aanduiding voor voettekst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Tijdelijke aanduiding voor dianummer 5"/>
          <p:cNvSpPr>
            <a:spLocks noGrp="1"/>
          </p:cNvSpPr>
          <p:nvPr>
            <p:ph type="sldNum" sz="quarter" idx="4"/>
          </p:nvPr>
        </p:nvSpPr>
        <p:spPr>
          <a:xfrm>
            <a:off x="8077200" y="6356352"/>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0EDB8-5305-433F-BE41-D7A86D811DB3}" type="slidenum">
              <a:rPr lang="nl-NL" smtClean="0"/>
              <a:t>‹nr.›</a:t>
            </a:fld>
            <a:endParaRPr lang="nl-NL" dirty="0"/>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Antilope</a:t>
            </a:r>
            <a:br>
              <a:rPr lang="nl-NL" dirty="0" smtClean="0"/>
            </a:br>
            <a:r>
              <a:rPr lang="nl-NL" sz="3600" dirty="0" smtClean="0"/>
              <a:t>Benelux </a:t>
            </a:r>
            <a:r>
              <a:rPr lang="nl-NL" sz="3600" dirty="0" err="1" smtClean="0"/>
              <a:t>Summit</a:t>
            </a:r>
            <a:r>
              <a:rPr lang="nl-NL" sz="3600" dirty="0"/>
              <a:t/>
            </a:r>
            <a:br>
              <a:rPr lang="nl-NL" sz="3600" dirty="0"/>
            </a:br>
            <a:r>
              <a:rPr lang="nl-NL" sz="2000" dirty="0" smtClean="0"/>
              <a:t>Delft – The Netherlands</a:t>
            </a:r>
            <a:endParaRPr lang="nl-NL" dirty="0"/>
          </a:p>
        </p:txBody>
      </p:sp>
      <p:sp>
        <p:nvSpPr>
          <p:cNvPr id="3" name="Ondertitel 2"/>
          <p:cNvSpPr>
            <a:spLocks noGrp="1"/>
          </p:cNvSpPr>
          <p:nvPr>
            <p:ph type="subTitle" idx="1"/>
          </p:nvPr>
        </p:nvSpPr>
        <p:spPr>
          <a:xfrm>
            <a:off x="838202" y="5110609"/>
            <a:ext cx="8136134" cy="1137793"/>
          </a:xfrm>
        </p:spPr>
        <p:txBody>
          <a:bodyPr>
            <a:normAutofit/>
          </a:bodyPr>
          <a:lstStyle/>
          <a:p>
            <a:r>
              <a:rPr lang="nl-NL" dirty="0" smtClean="0"/>
              <a:t>Questionnaire &amp; </a:t>
            </a:r>
            <a:r>
              <a:rPr lang="nl-NL" dirty="0" err="1" smtClean="0"/>
              <a:t>Debate</a:t>
            </a:r>
            <a:endParaRPr lang="nl-NL" dirty="0"/>
          </a:p>
        </p:txBody>
      </p:sp>
      <p:pic>
        <p:nvPicPr>
          <p:cNvPr id="4" name="Afbeelding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03695" y="5250391"/>
            <a:ext cx="2428875" cy="1352550"/>
          </a:xfrm>
          <a:prstGeom prst="rect">
            <a:avLst/>
          </a:prstGeom>
        </p:spPr>
      </p:pic>
    </p:spTree>
    <p:extLst>
      <p:ext uri="{BB962C8B-B14F-4D97-AF65-F5344CB8AC3E}">
        <p14:creationId xmlns:p14="http://schemas.microsoft.com/office/powerpoint/2010/main" val="24718077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err="1" smtClean="0"/>
              <a:t>Questions</a:t>
            </a:r>
            <a:r>
              <a:rPr lang="nl-BE" dirty="0" smtClean="0"/>
              <a:t> 15 &amp; 16</a:t>
            </a:r>
            <a:endParaRPr lang="nl-BE" dirty="0"/>
          </a:p>
        </p:txBody>
      </p:sp>
      <p:graphicFrame>
        <p:nvGraphicFramePr>
          <p:cNvPr id="13" name="Tijdelijke aanduiding voor inhoud 12"/>
          <p:cNvGraphicFramePr>
            <a:graphicFrameLocks noGrp="1"/>
          </p:cNvGraphicFramePr>
          <p:nvPr>
            <p:ph idx="1"/>
            <p:extLst>
              <p:ext uri="{D42A27DB-BD31-4B8C-83A1-F6EECF244321}">
                <p14:modId xmlns:p14="http://schemas.microsoft.com/office/powerpoint/2010/main" val="1856884710"/>
              </p:ext>
            </p:extLst>
          </p:nvPr>
        </p:nvGraphicFramePr>
        <p:xfrm>
          <a:off x="1309385" y="1785257"/>
          <a:ext cx="8771965" cy="2362277"/>
        </p:xfrm>
        <a:graphic>
          <a:graphicData uri="http://schemas.openxmlformats.org/drawingml/2006/table">
            <a:tbl>
              <a:tblPr firstRow="1" bandRow="1">
                <a:tableStyleId>{5940675A-B579-460E-94D1-54222C63F5DA}</a:tableStyleId>
              </a:tblPr>
              <a:tblGrid>
                <a:gridCol w="1254907"/>
                <a:gridCol w="5914256"/>
                <a:gridCol w="1602802"/>
              </a:tblGrid>
              <a:tr h="592183">
                <a:tc gridSpan="2">
                  <a:txBody>
                    <a:bodyPr/>
                    <a:lstStyle/>
                    <a:p>
                      <a:endParaRPr lang="nl-BE" dirty="0"/>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nl-B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dirty="0" smtClean="0"/>
                        <a:t>Score</a:t>
                      </a:r>
                      <a:endParaRPr lang="nl-B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55694">
                <a:tc rowSpan="2">
                  <a:txBody>
                    <a:bodyPr/>
                    <a:lstStyle/>
                    <a:p>
                      <a:pPr algn="ctr"/>
                      <a:r>
                        <a:rPr lang="nl-BE" dirty="0" smtClean="0"/>
                        <a:t>15</a:t>
                      </a:r>
                      <a:endParaRPr lang="nl-BE" dirty="0"/>
                    </a:p>
                  </a:txBody>
                  <a:tcPr>
                    <a:lnT w="12700" cap="flat" cmpd="sng" algn="ctr">
                      <a:solidFill>
                        <a:schemeClr val="tx1"/>
                      </a:solidFill>
                      <a:prstDash val="solid"/>
                      <a:round/>
                      <a:headEnd type="none" w="med" len="med"/>
                      <a:tailEnd type="none" w="med" len="med"/>
                    </a:lnT>
                  </a:tcPr>
                </a:tc>
                <a:tc>
                  <a:txBody>
                    <a:bodyPr/>
                    <a:lstStyle/>
                    <a:p>
                      <a:r>
                        <a:rPr lang="en-GB" sz="1800" kern="1200" dirty="0" smtClean="0">
                          <a:solidFill>
                            <a:schemeClr val="tx1"/>
                          </a:solidFill>
                          <a:effectLst/>
                          <a:latin typeface="+mn-lt"/>
                          <a:ea typeface="+mn-ea"/>
                          <a:cs typeface="+mn-cs"/>
                        </a:rPr>
                        <a:t>When do you expect that your country will include </a:t>
                      </a:r>
                      <a:r>
                        <a:rPr lang="en-GB" sz="1800" b="1" kern="1200" dirty="0" smtClean="0">
                          <a:solidFill>
                            <a:schemeClr val="tx1"/>
                          </a:solidFill>
                          <a:effectLst/>
                          <a:latin typeface="+mn-lt"/>
                          <a:ea typeface="+mn-ea"/>
                          <a:cs typeface="+mn-cs"/>
                        </a:rPr>
                        <a:t>national interoperability</a:t>
                      </a:r>
                      <a:r>
                        <a:rPr lang="en-GB" sz="1800" kern="1200" dirty="0" smtClean="0">
                          <a:solidFill>
                            <a:schemeClr val="tx1"/>
                          </a:solidFill>
                          <a:effectLst/>
                          <a:latin typeface="+mn-lt"/>
                          <a:ea typeface="+mn-ea"/>
                          <a:cs typeface="+mn-cs"/>
                        </a:rPr>
                        <a:t> for eHealth systems and services in their regulatory framework?</a:t>
                      </a:r>
                      <a:endParaRPr lang="nl-BE" dirty="0"/>
                    </a:p>
                  </a:txBody>
                  <a:tcPr>
                    <a:lnT w="12700" cap="flat" cmpd="sng" algn="ctr">
                      <a:solidFill>
                        <a:schemeClr val="tx1"/>
                      </a:solidFill>
                      <a:prstDash val="solid"/>
                      <a:round/>
                      <a:headEnd type="none" w="med" len="med"/>
                      <a:tailEnd type="none" w="med" len="med"/>
                    </a:lnT>
                  </a:tcPr>
                </a:tc>
                <a:tc>
                  <a:txBody>
                    <a:bodyPr/>
                    <a:lstStyle/>
                    <a:p>
                      <a:endParaRPr lang="nl-B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55694">
                <a:tc vMerge="1">
                  <a:txBody>
                    <a:bodyPr/>
                    <a:lstStyle/>
                    <a:p>
                      <a:endParaRPr lang="nl-BE" dirty="0"/>
                    </a:p>
                  </a:txBody>
                  <a:tcPr/>
                </a:tc>
                <a:tc>
                  <a:txBody>
                    <a:bodyPr/>
                    <a:lstStyle/>
                    <a:p>
                      <a:r>
                        <a:rPr lang="nl-BE" sz="1400" i="1" dirty="0" err="1" smtClean="0">
                          <a:solidFill>
                            <a:schemeClr val="accent1">
                              <a:lumMod val="75000"/>
                            </a:schemeClr>
                          </a:solidFill>
                        </a:rPr>
                        <a:t>Comments</a:t>
                      </a:r>
                      <a:r>
                        <a:rPr lang="nl-BE" sz="1400" i="1" dirty="0" smtClean="0">
                          <a:solidFill>
                            <a:schemeClr val="accent1">
                              <a:lumMod val="75000"/>
                            </a:schemeClr>
                          </a:solidFill>
                        </a:rPr>
                        <a:t> </a:t>
                      </a:r>
                      <a:r>
                        <a:rPr lang="nl-BE" sz="1400" i="1" dirty="0" err="1" smtClean="0">
                          <a:solidFill>
                            <a:schemeClr val="accent1">
                              <a:lumMod val="75000"/>
                            </a:schemeClr>
                          </a:solidFill>
                        </a:rPr>
                        <a:t>and</a:t>
                      </a:r>
                      <a:r>
                        <a:rPr lang="nl-BE" sz="1400" i="1" dirty="0" smtClean="0">
                          <a:solidFill>
                            <a:schemeClr val="accent1">
                              <a:lumMod val="75000"/>
                            </a:schemeClr>
                          </a:solidFill>
                        </a:rPr>
                        <a:t> </a:t>
                      </a:r>
                      <a:r>
                        <a:rPr lang="nl-BE" sz="1400" i="1" dirty="0" err="1" smtClean="0">
                          <a:solidFill>
                            <a:schemeClr val="accent1">
                              <a:lumMod val="75000"/>
                            </a:schemeClr>
                          </a:solidFill>
                        </a:rPr>
                        <a:t>suggestions</a:t>
                      </a:r>
                      <a:r>
                        <a:rPr lang="nl-BE" sz="1400" i="1" dirty="0" smtClean="0">
                          <a:solidFill>
                            <a:schemeClr val="accent1">
                              <a:lumMod val="75000"/>
                            </a:schemeClr>
                          </a:solidFill>
                        </a:rPr>
                        <a:t>:</a:t>
                      </a:r>
                      <a:endParaRPr lang="nl-BE" sz="1400" i="1" dirty="0">
                        <a:solidFill>
                          <a:schemeClr val="accent1">
                            <a:lumMod val="75000"/>
                          </a:schemeClr>
                        </a:solidFill>
                      </a:endParaRPr>
                    </a:p>
                  </a:txBody>
                  <a:tcPr>
                    <a:lnR w="12700" cap="flat" cmpd="sng" algn="ctr">
                      <a:solidFill>
                        <a:schemeClr val="tx1"/>
                      </a:solidFill>
                      <a:prstDash val="solid"/>
                      <a:round/>
                      <a:headEnd type="none" w="med" len="med"/>
                      <a:tailEnd type="none" w="med" len="med"/>
                    </a:lnR>
                  </a:tcPr>
                </a:tc>
                <a:tc>
                  <a:txBody>
                    <a:bodyPr/>
                    <a:lstStyle/>
                    <a:p>
                      <a:endParaRPr lang="nl-BE"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14" name="Tabel 13"/>
          <p:cNvGraphicFramePr>
            <a:graphicFrameLocks noGrp="1"/>
          </p:cNvGraphicFramePr>
          <p:nvPr>
            <p:extLst/>
          </p:nvPr>
        </p:nvGraphicFramePr>
        <p:xfrm>
          <a:off x="-2420471" y="627529"/>
          <a:ext cx="208280" cy="365760"/>
        </p:xfrm>
        <a:graphic>
          <a:graphicData uri="http://schemas.openxmlformats.org/drawingml/2006/table">
            <a:tbl>
              <a:tblPr/>
              <a:tblGrid>
                <a:gridCol w="208280"/>
              </a:tblGrid>
              <a:tr h="0">
                <a:tc>
                  <a:txBody>
                    <a:bodyPr/>
                    <a:lstStyle/>
                    <a:p>
                      <a:endParaRPr lang="nl-BE"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bl>
          </a:graphicData>
        </a:graphic>
      </p:graphicFrame>
      <p:graphicFrame>
        <p:nvGraphicFramePr>
          <p:cNvPr id="15" name="Tijdelijke aanduiding voor inhoud 12"/>
          <p:cNvGraphicFramePr>
            <a:graphicFrameLocks/>
          </p:cNvGraphicFramePr>
          <p:nvPr>
            <p:extLst>
              <p:ext uri="{D42A27DB-BD31-4B8C-83A1-F6EECF244321}">
                <p14:modId xmlns:p14="http://schemas.microsoft.com/office/powerpoint/2010/main" val="3235313682"/>
              </p:ext>
            </p:extLst>
          </p:nvPr>
        </p:nvGraphicFramePr>
        <p:xfrm>
          <a:off x="1315481" y="4445990"/>
          <a:ext cx="8771965" cy="2164328"/>
        </p:xfrm>
        <a:graphic>
          <a:graphicData uri="http://schemas.openxmlformats.org/drawingml/2006/table">
            <a:tbl>
              <a:tblPr firstRow="1" bandRow="1">
                <a:tableStyleId>{5940675A-B579-460E-94D1-54222C63F5DA}</a:tableStyleId>
              </a:tblPr>
              <a:tblGrid>
                <a:gridCol w="1254907"/>
                <a:gridCol w="5914256"/>
                <a:gridCol w="1602802"/>
              </a:tblGrid>
              <a:tr h="394234">
                <a:tc gridSpan="2">
                  <a:txBody>
                    <a:bodyPr/>
                    <a:lstStyle/>
                    <a:p>
                      <a:endParaRPr lang="nl-BE" dirty="0"/>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nl-B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dirty="0" smtClean="0"/>
                        <a:t>Score</a:t>
                      </a:r>
                      <a:endParaRPr lang="nl-B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55694">
                <a:tc rowSpan="2">
                  <a:txBody>
                    <a:bodyPr/>
                    <a:lstStyle/>
                    <a:p>
                      <a:pPr algn="ctr"/>
                      <a:r>
                        <a:rPr lang="nl-BE" dirty="0" smtClean="0"/>
                        <a:t>16</a:t>
                      </a:r>
                      <a:endParaRPr lang="nl-BE" dirty="0"/>
                    </a:p>
                  </a:txBody>
                  <a:tcPr>
                    <a:lnT w="12700" cap="flat" cmpd="sng" algn="ctr">
                      <a:solidFill>
                        <a:schemeClr val="tx1"/>
                      </a:solidFill>
                      <a:prstDash val="solid"/>
                      <a:round/>
                      <a:headEnd type="none" w="med" len="med"/>
                      <a:tailEnd type="none" w="med" len="med"/>
                    </a:lnT>
                  </a:tcPr>
                </a:tc>
                <a:tc>
                  <a:txBody>
                    <a:bodyPr/>
                    <a:lstStyle/>
                    <a:p>
                      <a:r>
                        <a:rPr lang="en-GB" sz="1800" kern="1200" dirty="0" smtClean="0">
                          <a:solidFill>
                            <a:schemeClr val="tx1"/>
                          </a:solidFill>
                          <a:effectLst/>
                          <a:latin typeface="+mn-lt"/>
                          <a:ea typeface="+mn-ea"/>
                          <a:cs typeface="+mn-cs"/>
                        </a:rPr>
                        <a:t>When do you expect that your country will include </a:t>
                      </a:r>
                      <a:r>
                        <a:rPr lang="en-GB" sz="1800" b="1" kern="1200" dirty="0" smtClean="0">
                          <a:solidFill>
                            <a:schemeClr val="tx1"/>
                          </a:solidFill>
                          <a:effectLst/>
                          <a:latin typeface="+mn-lt"/>
                          <a:ea typeface="+mn-ea"/>
                          <a:cs typeface="+mn-cs"/>
                        </a:rPr>
                        <a:t>European interoperability</a:t>
                      </a:r>
                      <a:r>
                        <a:rPr lang="en-GB" sz="1800" kern="1200" dirty="0" smtClean="0">
                          <a:solidFill>
                            <a:schemeClr val="tx1"/>
                          </a:solidFill>
                          <a:effectLst/>
                          <a:latin typeface="+mn-lt"/>
                          <a:ea typeface="+mn-ea"/>
                          <a:cs typeface="+mn-cs"/>
                        </a:rPr>
                        <a:t> for eHealth systems and services in their regulatory framework?</a:t>
                      </a:r>
                      <a:endParaRPr lang="nl-BE" dirty="0"/>
                    </a:p>
                  </a:txBody>
                  <a:tcPr>
                    <a:lnT w="12700" cap="flat" cmpd="sng" algn="ctr">
                      <a:solidFill>
                        <a:schemeClr val="tx1"/>
                      </a:solidFill>
                      <a:prstDash val="solid"/>
                      <a:round/>
                      <a:headEnd type="none" w="med" len="med"/>
                      <a:tailEnd type="none" w="med" len="med"/>
                    </a:lnT>
                  </a:tcPr>
                </a:tc>
                <a:tc>
                  <a:txBody>
                    <a:bodyPr/>
                    <a:lstStyle/>
                    <a:p>
                      <a:endParaRPr lang="nl-B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55694">
                <a:tc vMerge="1">
                  <a:txBody>
                    <a:bodyPr/>
                    <a:lstStyle/>
                    <a:p>
                      <a:endParaRPr lang="nl-BE" dirty="0"/>
                    </a:p>
                  </a:txBody>
                  <a:tcPr/>
                </a:tc>
                <a:tc>
                  <a:txBody>
                    <a:bodyPr/>
                    <a:lstStyle/>
                    <a:p>
                      <a:r>
                        <a:rPr lang="nl-BE" sz="1400" i="1" dirty="0" err="1" smtClean="0">
                          <a:solidFill>
                            <a:schemeClr val="accent1">
                              <a:lumMod val="75000"/>
                            </a:schemeClr>
                          </a:solidFill>
                        </a:rPr>
                        <a:t>Comments</a:t>
                      </a:r>
                      <a:r>
                        <a:rPr lang="nl-BE" sz="1400" i="1" dirty="0" smtClean="0">
                          <a:solidFill>
                            <a:schemeClr val="accent1">
                              <a:lumMod val="75000"/>
                            </a:schemeClr>
                          </a:solidFill>
                        </a:rPr>
                        <a:t> </a:t>
                      </a:r>
                      <a:r>
                        <a:rPr lang="nl-BE" sz="1400" i="1" dirty="0" err="1" smtClean="0">
                          <a:solidFill>
                            <a:schemeClr val="accent1">
                              <a:lumMod val="75000"/>
                            </a:schemeClr>
                          </a:solidFill>
                        </a:rPr>
                        <a:t>and</a:t>
                      </a:r>
                      <a:r>
                        <a:rPr lang="nl-BE" sz="1400" i="1" dirty="0" smtClean="0">
                          <a:solidFill>
                            <a:schemeClr val="accent1">
                              <a:lumMod val="75000"/>
                            </a:schemeClr>
                          </a:solidFill>
                        </a:rPr>
                        <a:t> </a:t>
                      </a:r>
                      <a:r>
                        <a:rPr lang="nl-BE" sz="1400" i="1" dirty="0" err="1" smtClean="0">
                          <a:solidFill>
                            <a:schemeClr val="accent1">
                              <a:lumMod val="75000"/>
                            </a:schemeClr>
                          </a:solidFill>
                        </a:rPr>
                        <a:t>suggestions</a:t>
                      </a:r>
                      <a:endParaRPr lang="nl-BE" sz="1400" i="1" dirty="0">
                        <a:solidFill>
                          <a:schemeClr val="accent1">
                            <a:lumMod val="75000"/>
                          </a:schemeClr>
                        </a:solidFill>
                      </a:endParaRPr>
                    </a:p>
                  </a:txBody>
                  <a:tcPr>
                    <a:lnR w="12700" cap="flat" cmpd="sng" algn="ctr">
                      <a:solidFill>
                        <a:schemeClr val="tx1"/>
                      </a:solidFill>
                      <a:prstDash val="solid"/>
                      <a:round/>
                      <a:headEnd type="none" w="med" len="med"/>
                      <a:tailEnd type="none" w="med" len="med"/>
                    </a:lnR>
                  </a:tcPr>
                </a:tc>
                <a:tc>
                  <a:txBody>
                    <a:bodyPr/>
                    <a:lstStyle/>
                    <a:p>
                      <a:endParaRPr lang="nl-BE"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36717304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Question 17</a:t>
            </a:r>
            <a:endParaRPr lang="nl-BE" dirty="0"/>
          </a:p>
        </p:txBody>
      </p:sp>
      <p:graphicFrame>
        <p:nvGraphicFramePr>
          <p:cNvPr id="13" name="Tijdelijke aanduiding voor inhoud 12"/>
          <p:cNvGraphicFramePr>
            <a:graphicFrameLocks noGrp="1"/>
          </p:cNvGraphicFramePr>
          <p:nvPr>
            <p:ph idx="1"/>
            <p:extLst>
              <p:ext uri="{D42A27DB-BD31-4B8C-83A1-F6EECF244321}">
                <p14:modId xmlns:p14="http://schemas.microsoft.com/office/powerpoint/2010/main" val="1206381377"/>
              </p:ext>
            </p:extLst>
          </p:nvPr>
        </p:nvGraphicFramePr>
        <p:xfrm>
          <a:off x="1309385" y="1785257"/>
          <a:ext cx="8771965" cy="3396343"/>
        </p:xfrm>
        <a:graphic>
          <a:graphicData uri="http://schemas.openxmlformats.org/drawingml/2006/table">
            <a:tbl>
              <a:tblPr firstRow="1" bandRow="1">
                <a:tableStyleId>{5940675A-B579-460E-94D1-54222C63F5DA}</a:tableStyleId>
              </a:tblPr>
              <a:tblGrid>
                <a:gridCol w="1254907"/>
                <a:gridCol w="5914256"/>
                <a:gridCol w="1602802"/>
              </a:tblGrid>
              <a:tr h="592183">
                <a:tc gridSpan="2">
                  <a:txBody>
                    <a:bodyPr/>
                    <a:lstStyle/>
                    <a:p>
                      <a:endParaRPr lang="nl-BE" dirty="0"/>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nl-B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dirty="0" smtClean="0"/>
                        <a:t>Score</a:t>
                      </a:r>
                      <a:endParaRPr lang="nl-B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55694">
                <a:tc rowSpan="2">
                  <a:txBody>
                    <a:bodyPr/>
                    <a:lstStyle/>
                    <a:p>
                      <a:pPr algn="ctr"/>
                      <a:r>
                        <a:rPr lang="nl-BE" dirty="0" smtClean="0"/>
                        <a:t>17</a:t>
                      </a:r>
                      <a:endParaRPr lang="nl-BE" dirty="0"/>
                    </a:p>
                  </a:txBody>
                  <a:tcPr>
                    <a:lnT w="12700" cap="flat" cmpd="sng" algn="ctr">
                      <a:solidFill>
                        <a:schemeClr val="tx1"/>
                      </a:solidFill>
                      <a:prstDash val="solid"/>
                      <a:round/>
                      <a:headEnd type="none" w="med" len="med"/>
                      <a:tailEnd type="none" w="med" len="med"/>
                    </a:lnT>
                  </a:tcPr>
                </a:tc>
                <a:tc>
                  <a:txBody>
                    <a:bodyPr/>
                    <a:lstStyle/>
                    <a:p>
                      <a:r>
                        <a:rPr lang="en-GB" sz="1800" kern="1200" dirty="0" smtClean="0">
                          <a:solidFill>
                            <a:schemeClr val="tx1"/>
                          </a:solidFill>
                          <a:effectLst/>
                          <a:latin typeface="+mn-lt"/>
                          <a:ea typeface="+mn-ea"/>
                          <a:cs typeface="+mn-cs"/>
                        </a:rPr>
                        <a:t>Do you have any suggestion, remark or proposal? Thank you for sharing this with the ANTILOPE partners.</a:t>
                      </a:r>
                      <a:endParaRPr lang="nl-BE" dirty="0"/>
                    </a:p>
                  </a:txBody>
                  <a:tcPr>
                    <a:lnT w="12700" cap="flat" cmpd="sng" algn="ctr">
                      <a:solidFill>
                        <a:schemeClr val="tx1"/>
                      </a:solidFill>
                      <a:prstDash val="solid"/>
                      <a:round/>
                      <a:headEnd type="none" w="med" len="med"/>
                      <a:tailEnd type="none" w="med" len="med"/>
                    </a:lnT>
                  </a:tcPr>
                </a:tc>
                <a:tc>
                  <a:txBody>
                    <a:bodyPr/>
                    <a:lstStyle/>
                    <a:p>
                      <a:endParaRPr lang="nl-B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48466">
                <a:tc vMerge="1">
                  <a:txBody>
                    <a:bodyPr/>
                    <a:lstStyle/>
                    <a:p>
                      <a:endParaRPr lang="nl-BE" dirty="0"/>
                    </a:p>
                  </a:txBody>
                  <a:tcPr/>
                </a:tc>
                <a:tc>
                  <a:txBody>
                    <a:bodyPr/>
                    <a:lstStyle/>
                    <a:p>
                      <a:r>
                        <a:rPr lang="nl-BE" sz="1400" i="1" dirty="0" err="1" smtClean="0">
                          <a:solidFill>
                            <a:schemeClr val="accent1">
                              <a:lumMod val="75000"/>
                            </a:schemeClr>
                          </a:solidFill>
                        </a:rPr>
                        <a:t>Comments</a:t>
                      </a:r>
                      <a:r>
                        <a:rPr lang="nl-BE" sz="1400" i="1" dirty="0" smtClean="0">
                          <a:solidFill>
                            <a:schemeClr val="accent1">
                              <a:lumMod val="75000"/>
                            </a:schemeClr>
                          </a:solidFill>
                        </a:rPr>
                        <a:t> </a:t>
                      </a:r>
                      <a:r>
                        <a:rPr lang="nl-BE" sz="1400" i="1" dirty="0" err="1" smtClean="0">
                          <a:solidFill>
                            <a:schemeClr val="accent1">
                              <a:lumMod val="75000"/>
                            </a:schemeClr>
                          </a:solidFill>
                        </a:rPr>
                        <a:t>and</a:t>
                      </a:r>
                      <a:r>
                        <a:rPr lang="nl-BE" sz="1400" i="1" dirty="0" smtClean="0">
                          <a:solidFill>
                            <a:schemeClr val="accent1">
                              <a:lumMod val="75000"/>
                            </a:schemeClr>
                          </a:solidFill>
                        </a:rPr>
                        <a:t> </a:t>
                      </a:r>
                      <a:r>
                        <a:rPr lang="nl-BE" sz="1400" i="1" dirty="0" err="1" smtClean="0">
                          <a:solidFill>
                            <a:schemeClr val="accent1">
                              <a:lumMod val="75000"/>
                            </a:schemeClr>
                          </a:solidFill>
                        </a:rPr>
                        <a:t>suggestions</a:t>
                      </a:r>
                      <a:r>
                        <a:rPr lang="nl-BE" sz="1400" i="1" dirty="0" smtClean="0">
                          <a:solidFill>
                            <a:schemeClr val="accent1">
                              <a:lumMod val="75000"/>
                            </a:schemeClr>
                          </a:solidFill>
                        </a:rPr>
                        <a:t>:</a:t>
                      </a:r>
                      <a:endParaRPr lang="nl-BE" sz="1400" i="1" dirty="0">
                        <a:solidFill>
                          <a:schemeClr val="accent1">
                            <a:lumMod val="75000"/>
                          </a:schemeClr>
                        </a:solidFill>
                      </a:endParaRPr>
                    </a:p>
                  </a:txBody>
                  <a:tcPr>
                    <a:lnR w="12700" cap="flat" cmpd="sng" algn="ctr">
                      <a:solidFill>
                        <a:schemeClr val="tx1"/>
                      </a:solidFill>
                      <a:prstDash val="solid"/>
                      <a:round/>
                      <a:headEnd type="none" w="med" len="med"/>
                      <a:tailEnd type="none" w="med" len="med"/>
                    </a:lnR>
                  </a:tcPr>
                </a:tc>
                <a:tc>
                  <a:txBody>
                    <a:bodyPr/>
                    <a:lstStyle/>
                    <a:p>
                      <a:endParaRPr lang="nl-BE"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14" name="Tabel 13"/>
          <p:cNvGraphicFramePr>
            <a:graphicFrameLocks noGrp="1"/>
          </p:cNvGraphicFramePr>
          <p:nvPr>
            <p:extLst/>
          </p:nvPr>
        </p:nvGraphicFramePr>
        <p:xfrm>
          <a:off x="-2420471" y="627529"/>
          <a:ext cx="208280" cy="365760"/>
        </p:xfrm>
        <a:graphic>
          <a:graphicData uri="http://schemas.openxmlformats.org/drawingml/2006/table">
            <a:tbl>
              <a:tblPr/>
              <a:tblGrid>
                <a:gridCol w="208280"/>
              </a:tblGrid>
              <a:tr h="0">
                <a:tc>
                  <a:txBody>
                    <a:bodyPr/>
                    <a:lstStyle/>
                    <a:p>
                      <a:endParaRPr lang="nl-BE"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23938444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err="1" smtClean="0"/>
              <a:t>Debate</a:t>
            </a:r>
            <a:endParaRPr lang="nl-BE" dirty="0"/>
          </a:p>
        </p:txBody>
      </p:sp>
      <p:sp>
        <p:nvSpPr>
          <p:cNvPr id="3" name="Tijdelijke aanduiding voor tekst 2"/>
          <p:cNvSpPr>
            <a:spLocks noGrp="1"/>
          </p:cNvSpPr>
          <p:nvPr>
            <p:ph type="body" idx="1"/>
          </p:nvPr>
        </p:nvSpPr>
        <p:spPr/>
        <p:txBody>
          <a:bodyPr/>
          <a:lstStyle/>
          <a:p>
            <a:r>
              <a:rPr lang="nl-BE" dirty="0" err="1" smtClean="0"/>
              <a:t>Some</a:t>
            </a:r>
            <a:r>
              <a:rPr lang="nl-BE" dirty="0" smtClean="0"/>
              <a:t> ‘</a:t>
            </a:r>
            <a:r>
              <a:rPr lang="nl-BE" dirty="0" err="1" smtClean="0"/>
              <a:t>provocative</a:t>
            </a:r>
            <a:r>
              <a:rPr lang="nl-BE" dirty="0" smtClean="0"/>
              <a:t> statements’</a:t>
            </a:r>
            <a:endParaRPr lang="nl-BE" dirty="0"/>
          </a:p>
        </p:txBody>
      </p:sp>
    </p:spTree>
    <p:extLst>
      <p:ext uri="{BB962C8B-B14F-4D97-AF65-F5344CB8AC3E}">
        <p14:creationId xmlns:p14="http://schemas.microsoft.com/office/powerpoint/2010/main" val="39564865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err="1" smtClean="0"/>
              <a:t>Some</a:t>
            </a:r>
            <a:r>
              <a:rPr lang="nl-BE" dirty="0" smtClean="0"/>
              <a:t> statements</a:t>
            </a:r>
            <a:endParaRPr lang="nl-BE" dirty="0"/>
          </a:p>
        </p:txBody>
      </p:sp>
      <p:sp>
        <p:nvSpPr>
          <p:cNvPr id="3" name="Tijdelijke aanduiding voor inhoud 2"/>
          <p:cNvSpPr>
            <a:spLocks noGrp="1"/>
          </p:cNvSpPr>
          <p:nvPr>
            <p:ph idx="1"/>
          </p:nvPr>
        </p:nvSpPr>
        <p:spPr>
          <a:xfrm>
            <a:off x="838201" y="1825625"/>
            <a:ext cx="8779932" cy="4351338"/>
          </a:xfrm>
        </p:spPr>
        <p:txBody>
          <a:bodyPr/>
          <a:lstStyle/>
          <a:p>
            <a:pPr marL="342900" indent="-342900">
              <a:buFont typeface="+mj-lt"/>
              <a:buAutoNum type="arabicPeriod"/>
            </a:pPr>
            <a:r>
              <a:rPr lang="en-GB" dirty="0" smtClean="0"/>
              <a:t>We all want quality. Antilope is addressing interoperability.  Quality is never granted for free and needs to be proven. Third party quality labelling and certification is the most objective way to do so.</a:t>
            </a:r>
          </a:p>
          <a:p>
            <a:pPr marL="342900" indent="-342900">
              <a:buFont typeface="+mj-lt"/>
              <a:buAutoNum type="arabicPeriod"/>
            </a:pPr>
            <a:r>
              <a:rPr lang="en-GB" dirty="0" smtClean="0"/>
              <a:t>Objective QL &amp; C requires the use of quality assessed tools.</a:t>
            </a:r>
          </a:p>
          <a:p>
            <a:pPr marL="342900" indent="-342900">
              <a:buFont typeface="+mj-lt"/>
              <a:buAutoNum type="arabicPeriod"/>
            </a:pPr>
            <a:r>
              <a:rPr lang="en-GB" dirty="0" smtClean="0"/>
              <a:t>The QL &amp; C process is subject to comply to standards too.</a:t>
            </a:r>
          </a:p>
          <a:p>
            <a:pPr marL="342900" indent="-342900">
              <a:buFont typeface="+mj-lt"/>
              <a:buAutoNum type="arabicPeriod"/>
            </a:pPr>
            <a:r>
              <a:rPr lang="en-GB" dirty="0" smtClean="0"/>
              <a:t>Implementing interoperability quality assessment should consider use case based approach.</a:t>
            </a:r>
          </a:p>
          <a:p>
            <a:pPr marL="342900" indent="-342900">
              <a:buFont typeface="+mj-lt"/>
              <a:buAutoNum type="arabicPeriod"/>
            </a:pPr>
            <a:r>
              <a:rPr lang="en-GB" dirty="0" smtClean="0"/>
              <a:t>Reaching interoperability will only be realised when addressing all stakeholders &amp; all levels of interoperability</a:t>
            </a:r>
            <a:r>
              <a:rPr lang="en-GB" dirty="0" smtClean="0"/>
              <a:t>. The hard way, the purely top/down seems not </a:t>
            </a:r>
            <a:r>
              <a:rPr lang="en-GB" smtClean="0"/>
              <a:t>the work.</a:t>
            </a:r>
            <a:endParaRPr lang="en-GB" dirty="0"/>
          </a:p>
        </p:txBody>
      </p:sp>
    </p:spTree>
    <p:extLst>
      <p:ext uri="{BB962C8B-B14F-4D97-AF65-F5344CB8AC3E}">
        <p14:creationId xmlns:p14="http://schemas.microsoft.com/office/powerpoint/2010/main" val="1961032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BE" dirty="0" smtClean="0"/>
              <a:t>Antilope</a:t>
            </a:r>
            <a:endParaRPr lang="nl-BE" dirty="0"/>
          </a:p>
        </p:txBody>
      </p:sp>
      <p:sp>
        <p:nvSpPr>
          <p:cNvPr id="5" name="Tijdelijke aanduiding voor tekst 4"/>
          <p:cNvSpPr>
            <a:spLocks noGrp="1"/>
          </p:cNvSpPr>
          <p:nvPr>
            <p:ph type="body" idx="1"/>
          </p:nvPr>
        </p:nvSpPr>
        <p:spPr/>
        <p:txBody>
          <a:bodyPr>
            <a:normAutofit/>
          </a:bodyPr>
          <a:lstStyle/>
          <a:p>
            <a:r>
              <a:rPr lang="nl-BE" sz="4800" dirty="0" smtClean="0"/>
              <a:t>Questionnaire</a:t>
            </a:r>
            <a:endParaRPr lang="nl-BE" sz="4800" dirty="0"/>
          </a:p>
        </p:txBody>
      </p:sp>
    </p:spTree>
    <p:extLst>
      <p:ext uri="{BB962C8B-B14F-4D97-AF65-F5344CB8AC3E}">
        <p14:creationId xmlns:p14="http://schemas.microsoft.com/office/powerpoint/2010/main" val="571224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err="1" smtClean="0"/>
              <a:t>Two</a:t>
            </a:r>
            <a:r>
              <a:rPr lang="nl-BE" dirty="0" smtClean="0"/>
              <a:t> Questionnaires</a:t>
            </a:r>
            <a:endParaRPr lang="nl-BE" dirty="0"/>
          </a:p>
        </p:txBody>
      </p:sp>
      <p:sp>
        <p:nvSpPr>
          <p:cNvPr id="3" name="Tijdelijke aanduiding voor inhoud 2"/>
          <p:cNvSpPr>
            <a:spLocks noGrp="1"/>
          </p:cNvSpPr>
          <p:nvPr>
            <p:ph idx="1"/>
          </p:nvPr>
        </p:nvSpPr>
        <p:spPr>
          <a:xfrm>
            <a:off x="730625" y="1897342"/>
            <a:ext cx="9901516" cy="4351338"/>
          </a:xfrm>
        </p:spPr>
        <p:txBody>
          <a:bodyPr>
            <a:normAutofit fontScale="85000" lnSpcReduction="20000"/>
          </a:bodyPr>
          <a:lstStyle/>
          <a:p>
            <a:r>
              <a:rPr lang="nl-BE" sz="3200" dirty="0" smtClean="0"/>
              <a:t>Questionnaire 1 </a:t>
            </a:r>
            <a:r>
              <a:rPr lang="nl-BE" sz="3200" dirty="0" err="1" smtClean="0"/>
              <a:t>regarding</a:t>
            </a:r>
            <a:r>
              <a:rPr lang="nl-BE" sz="3200" dirty="0" smtClean="0"/>
              <a:t> the </a:t>
            </a:r>
            <a:r>
              <a:rPr lang="nl-BE" sz="3200" dirty="0" err="1" smtClean="0"/>
              <a:t>Summit</a:t>
            </a:r>
            <a:r>
              <a:rPr lang="nl-BE" sz="3200" dirty="0" smtClean="0"/>
              <a:t> as </a:t>
            </a:r>
            <a:r>
              <a:rPr lang="nl-BE" sz="3200" dirty="0" err="1" smtClean="0"/>
              <a:t>such</a:t>
            </a:r>
            <a:endParaRPr lang="nl-BE" sz="3200" dirty="0" smtClean="0"/>
          </a:p>
          <a:p>
            <a:r>
              <a:rPr lang="nl-BE" sz="3200" dirty="0" smtClean="0"/>
              <a:t>Questionnaire 2 </a:t>
            </a:r>
            <a:r>
              <a:rPr lang="nl-BE" sz="3200" dirty="0" err="1" smtClean="0"/>
              <a:t>about</a:t>
            </a:r>
            <a:r>
              <a:rPr lang="nl-BE" sz="3200" dirty="0" smtClean="0"/>
              <a:t> Antilope </a:t>
            </a:r>
            <a:r>
              <a:rPr lang="nl-BE" sz="3200" dirty="0" err="1" smtClean="0"/>
              <a:t>and</a:t>
            </a:r>
            <a:r>
              <a:rPr lang="nl-BE" sz="3200" dirty="0" smtClean="0"/>
              <a:t> </a:t>
            </a:r>
            <a:r>
              <a:rPr lang="nl-BE" sz="3200" dirty="0" err="1" smtClean="0"/>
              <a:t>Interoperability</a:t>
            </a:r>
            <a:endParaRPr lang="nl-BE" sz="3200" dirty="0"/>
          </a:p>
          <a:p>
            <a:pPr marL="1143000" lvl="1" indent="-457200"/>
            <a:r>
              <a:rPr lang="nl-BE" sz="3000" dirty="0" err="1" smtClean="0"/>
              <a:t>Essential</a:t>
            </a:r>
            <a:r>
              <a:rPr lang="nl-BE" sz="3000" dirty="0" smtClean="0"/>
              <a:t> </a:t>
            </a:r>
            <a:r>
              <a:rPr lang="nl-BE" sz="3000" dirty="0" err="1" smtClean="0"/>
              <a:t>for</a:t>
            </a:r>
            <a:r>
              <a:rPr lang="nl-BE" sz="3000" dirty="0" smtClean="0"/>
              <a:t> </a:t>
            </a:r>
            <a:r>
              <a:rPr lang="nl-BE" sz="3000" dirty="0" err="1" smtClean="0"/>
              <a:t>us</a:t>
            </a:r>
            <a:endParaRPr lang="nl-BE" sz="3000" dirty="0"/>
          </a:p>
          <a:p>
            <a:pPr marL="1143000" lvl="1" indent="-457200"/>
            <a:r>
              <a:rPr lang="nl-BE" sz="3000" dirty="0" err="1" smtClean="0"/>
              <a:t>If</a:t>
            </a:r>
            <a:r>
              <a:rPr lang="nl-BE" sz="3000" dirty="0" smtClean="0"/>
              <a:t> </a:t>
            </a:r>
            <a:r>
              <a:rPr lang="nl-BE" sz="3000" dirty="0" err="1" smtClean="0"/>
              <a:t>you</a:t>
            </a:r>
            <a:r>
              <a:rPr lang="nl-BE" sz="3000" dirty="0" smtClean="0"/>
              <a:t> </a:t>
            </a:r>
            <a:r>
              <a:rPr lang="nl-BE" sz="3000" dirty="0" err="1" smtClean="0"/>
              <a:t>intend</a:t>
            </a:r>
            <a:r>
              <a:rPr lang="nl-BE" sz="3000" dirty="0" smtClean="0"/>
              <a:t> </a:t>
            </a:r>
            <a:r>
              <a:rPr lang="nl-BE" sz="3000" dirty="0" err="1" smtClean="0"/>
              <a:t>to</a:t>
            </a:r>
            <a:r>
              <a:rPr lang="nl-BE" sz="3000" dirty="0" smtClean="0"/>
              <a:t> </a:t>
            </a:r>
            <a:r>
              <a:rPr lang="nl-BE" sz="3000" dirty="0" err="1" smtClean="0"/>
              <a:t>leave</a:t>
            </a:r>
            <a:r>
              <a:rPr lang="nl-BE" sz="3000" dirty="0" smtClean="0"/>
              <a:t> </a:t>
            </a:r>
            <a:r>
              <a:rPr lang="nl-BE" sz="3000" dirty="0" err="1" smtClean="0"/>
              <a:t>early</a:t>
            </a:r>
            <a:r>
              <a:rPr lang="nl-BE" sz="3000" dirty="0" smtClean="0"/>
              <a:t> in the </a:t>
            </a:r>
            <a:r>
              <a:rPr lang="nl-BE" sz="3000" dirty="0" err="1" smtClean="0"/>
              <a:t>afternoon</a:t>
            </a:r>
            <a:r>
              <a:rPr lang="nl-BE" sz="3000" dirty="0" smtClean="0"/>
              <a:t>, </a:t>
            </a:r>
            <a:r>
              <a:rPr lang="nl-BE" sz="3000" dirty="0" err="1" smtClean="0"/>
              <a:t>please</a:t>
            </a:r>
            <a:r>
              <a:rPr lang="nl-BE" sz="3000" dirty="0" smtClean="0"/>
              <a:t> complete </a:t>
            </a:r>
            <a:r>
              <a:rPr lang="nl-BE" sz="3000" dirty="0" err="1" smtClean="0"/>
              <a:t>during</a:t>
            </a:r>
            <a:r>
              <a:rPr lang="nl-BE" sz="3000" dirty="0" smtClean="0"/>
              <a:t> lunch break, as far as </a:t>
            </a:r>
            <a:r>
              <a:rPr lang="nl-BE" sz="3000" dirty="0" err="1" smtClean="0"/>
              <a:t>possibke</a:t>
            </a:r>
            <a:endParaRPr lang="nl-BE" sz="3000" dirty="0" smtClean="0"/>
          </a:p>
          <a:p>
            <a:pPr marL="1143000" lvl="1" indent="-457200"/>
            <a:r>
              <a:rPr lang="nl-BE" sz="3000" dirty="0" err="1" smtClean="0"/>
              <a:t>Now</a:t>
            </a:r>
            <a:r>
              <a:rPr lang="nl-BE" sz="3000" dirty="0" smtClean="0"/>
              <a:t> a time slot </a:t>
            </a:r>
            <a:r>
              <a:rPr lang="nl-BE" sz="3000" dirty="0" err="1" smtClean="0"/>
              <a:t>to</a:t>
            </a:r>
            <a:r>
              <a:rPr lang="nl-BE" sz="3000" dirty="0" smtClean="0"/>
              <a:t> complete </a:t>
            </a:r>
            <a:r>
              <a:rPr lang="nl-BE" sz="3000" dirty="0" err="1" smtClean="0"/>
              <a:t>it</a:t>
            </a:r>
            <a:endParaRPr lang="nl-BE" sz="3000" dirty="0"/>
          </a:p>
        </p:txBody>
      </p:sp>
    </p:spTree>
    <p:extLst>
      <p:ext uri="{BB962C8B-B14F-4D97-AF65-F5344CB8AC3E}">
        <p14:creationId xmlns:p14="http://schemas.microsoft.com/office/powerpoint/2010/main" val="7606734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err="1" smtClean="0"/>
              <a:t>Questions</a:t>
            </a:r>
            <a:r>
              <a:rPr lang="nl-BE" dirty="0" smtClean="0"/>
              <a:t> 3 &amp; 4</a:t>
            </a:r>
            <a:endParaRPr lang="nl-BE" dirty="0"/>
          </a:p>
        </p:txBody>
      </p:sp>
      <p:graphicFrame>
        <p:nvGraphicFramePr>
          <p:cNvPr id="13" name="Tijdelijke aanduiding voor inhoud 12"/>
          <p:cNvGraphicFramePr>
            <a:graphicFrameLocks noGrp="1"/>
          </p:cNvGraphicFramePr>
          <p:nvPr>
            <p:ph idx="1"/>
            <p:extLst>
              <p:ext uri="{D42A27DB-BD31-4B8C-83A1-F6EECF244321}">
                <p14:modId xmlns:p14="http://schemas.microsoft.com/office/powerpoint/2010/main" val="2280145357"/>
              </p:ext>
            </p:extLst>
          </p:nvPr>
        </p:nvGraphicFramePr>
        <p:xfrm>
          <a:off x="1309385" y="1407885"/>
          <a:ext cx="8771965" cy="2362277"/>
        </p:xfrm>
        <a:graphic>
          <a:graphicData uri="http://schemas.openxmlformats.org/drawingml/2006/table">
            <a:tbl>
              <a:tblPr firstRow="1" bandRow="1">
                <a:tableStyleId>{5940675A-B579-460E-94D1-54222C63F5DA}</a:tableStyleId>
              </a:tblPr>
              <a:tblGrid>
                <a:gridCol w="1254907"/>
                <a:gridCol w="5914256"/>
                <a:gridCol w="1602802"/>
              </a:tblGrid>
              <a:tr h="592183">
                <a:tc gridSpan="2">
                  <a:txBody>
                    <a:bodyPr/>
                    <a:lstStyle/>
                    <a:p>
                      <a:endParaRPr lang="nl-BE" dirty="0"/>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nl-B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dirty="0" smtClean="0"/>
                        <a:t>Score</a:t>
                      </a:r>
                      <a:endParaRPr lang="nl-B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55694">
                <a:tc rowSpan="2">
                  <a:txBody>
                    <a:bodyPr/>
                    <a:lstStyle/>
                    <a:p>
                      <a:pPr algn="ctr"/>
                      <a:r>
                        <a:rPr lang="nl-BE" dirty="0" smtClean="0"/>
                        <a:t>3</a:t>
                      </a:r>
                      <a:endParaRPr lang="nl-BE" dirty="0"/>
                    </a:p>
                  </a:txBody>
                  <a:tcPr>
                    <a:lnT w="12700" cap="flat" cmpd="sng" algn="ctr">
                      <a:solidFill>
                        <a:schemeClr val="tx1"/>
                      </a:solidFill>
                      <a:prstDash val="solid"/>
                      <a:round/>
                      <a:headEnd type="none" w="med" len="med"/>
                      <a:tailEnd type="none" w="med" len="med"/>
                    </a:lnT>
                  </a:tcPr>
                </a:tc>
                <a:tc>
                  <a:txBody>
                    <a:bodyPr/>
                    <a:lstStyle/>
                    <a:p>
                      <a:r>
                        <a:rPr lang="en-US" dirty="0" smtClean="0"/>
                        <a:t>Quality assessed interoperable eHealth services are essential to </a:t>
                      </a:r>
                      <a:r>
                        <a:rPr lang="en-US" dirty="0" err="1" smtClean="0"/>
                        <a:t>realise</a:t>
                      </a:r>
                      <a:r>
                        <a:rPr lang="en-US" dirty="0" smtClean="0"/>
                        <a:t> expected added value and to increase their adoption.</a:t>
                      </a:r>
                      <a:endParaRPr lang="nl-BE" dirty="0"/>
                    </a:p>
                  </a:txBody>
                  <a:tcPr>
                    <a:lnT w="12700" cap="flat" cmpd="sng" algn="ctr">
                      <a:solidFill>
                        <a:schemeClr val="tx1"/>
                      </a:solidFill>
                      <a:prstDash val="solid"/>
                      <a:round/>
                      <a:headEnd type="none" w="med" len="med"/>
                      <a:tailEnd type="none" w="med" len="med"/>
                    </a:lnT>
                  </a:tcPr>
                </a:tc>
                <a:tc>
                  <a:txBody>
                    <a:bodyPr/>
                    <a:lstStyle/>
                    <a:p>
                      <a:endParaRPr lang="nl-B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55694">
                <a:tc vMerge="1">
                  <a:txBody>
                    <a:bodyPr/>
                    <a:lstStyle/>
                    <a:p>
                      <a:endParaRPr lang="nl-BE" dirty="0"/>
                    </a:p>
                  </a:txBody>
                  <a:tcPr/>
                </a:tc>
                <a:tc>
                  <a:txBody>
                    <a:bodyPr/>
                    <a:lstStyle/>
                    <a:p>
                      <a:r>
                        <a:rPr lang="nl-BE" sz="1400" i="1" dirty="0" err="1" smtClean="0">
                          <a:solidFill>
                            <a:schemeClr val="accent1">
                              <a:lumMod val="75000"/>
                            </a:schemeClr>
                          </a:solidFill>
                        </a:rPr>
                        <a:t>Comments</a:t>
                      </a:r>
                      <a:r>
                        <a:rPr lang="nl-BE" sz="1400" i="1" dirty="0" smtClean="0">
                          <a:solidFill>
                            <a:schemeClr val="accent1">
                              <a:lumMod val="75000"/>
                            </a:schemeClr>
                          </a:solidFill>
                        </a:rPr>
                        <a:t> </a:t>
                      </a:r>
                      <a:r>
                        <a:rPr lang="nl-BE" sz="1400" i="1" dirty="0" err="1" smtClean="0">
                          <a:solidFill>
                            <a:schemeClr val="accent1">
                              <a:lumMod val="75000"/>
                            </a:schemeClr>
                          </a:solidFill>
                        </a:rPr>
                        <a:t>and</a:t>
                      </a:r>
                      <a:r>
                        <a:rPr lang="nl-BE" sz="1400" i="1" dirty="0" smtClean="0">
                          <a:solidFill>
                            <a:schemeClr val="accent1">
                              <a:lumMod val="75000"/>
                            </a:schemeClr>
                          </a:solidFill>
                        </a:rPr>
                        <a:t> </a:t>
                      </a:r>
                      <a:r>
                        <a:rPr lang="nl-BE" sz="1400" i="1" dirty="0" err="1" smtClean="0">
                          <a:solidFill>
                            <a:schemeClr val="accent1">
                              <a:lumMod val="75000"/>
                            </a:schemeClr>
                          </a:solidFill>
                        </a:rPr>
                        <a:t>suggestions</a:t>
                      </a:r>
                      <a:r>
                        <a:rPr lang="nl-BE" sz="1400" i="1" dirty="0" smtClean="0">
                          <a:solidFill>
                            <a:schemeClr val="accent1">
                              <a:lumMod val="75000"/>
                            </a:schemeClr>
                          </a:solidFill>
                        </a:rPr>
                        <a:t>:</a:t>
                      </a:r>
                      <a:endParaRPr lang="nl-BE" sz="1400" i="1" dirty="0">
                        <a:solidFill>
                          <a:schemeClr val="accent1">
                            <a:lumMod val="75000"/>
                          </a:schemeClr>
                        </a:solidFill>
                      </a:endParaRPr>
                    </a:p>
                  </a:txBody>
                  <a:tcPr>
                    <a:lnR w="12700" cap="flat" cmpd="sng" algn="ctr">
                      <a:solidFill>
                        <a:schemeClr val="tx1"/>
                      </a:solidFill>
                      <a:prstDash val="solid"/>
                      <a:round/>
                      <a:headEnd type="none" w="med" len="med"/>
                      <a:tailEnd type="none" w="med" len="med"/>
                    </a:lnR>
                  </a:tcPr>
                </a:tc>
                <a:tc>
                  <a:txBody>
                    <a:bodyPr/>
                    <a:lstStyle/>
                    <a:p>
                      <a:endParaRPr lang="nl-BE"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14" name="Tabel 13"/>
          <p:cNvGraphicFramePr>
            <a:graphicFrameLocks noGrp="1"/>
          </p:cNvGraphicFramePr>
          <p:nvPr>
            <p:extLst/>
          </p:nvPr>
        </p:nvGraphicFramePr>
        <p:xfrm>
          <a:off x="-2420471" y="627529"/>
          <a:ext cx="208280" cy="365760"/>
        </p:xfrm>
        <a:graphic>
          <a:graphicData uri="http://schemas.openxmlformats.org/drawingml/2006/table">
            <a:tbl>
              <a:tblPr/>
              <a:tblGrid>
                <a:gridCol w="208280"/>
              </a:tblGrid>
              <a:tr h="0">
                <a:tc>
                  <a:txBody>
                    <a:bodyPr/>
                    <a:lstStyle/>
                    <a:p>
                      <a:endParaRPr lang="nl-BE"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bl>
          </a:graphicData>
        </a:graphic>
      </p:graphicFrame>
      <p:graphicFrame>
        <p:nvGraphicFramePr>
          <p:cNvPr id="15" name="Tijdelijke aanduiding voor inhoud 12"/>
          <p:cNvGraphicFramePr>
            <a:graphicFrameLocks/>
          </p:cNvGraphicFramePr>
          <p:nvPr>
            <p:extLst>
              <p:ext uri="{D42A27DB-BD31-4B8C-83A1-F6EECF244321}">
                <p14:modId xmlns:p14="http://schemas.microsoft.com/office/powerpoint/2010/main" val="3073963417"/>
              </p:ext>
            </p:extLst>
          </p:nvPr>
        </p:nvGraphicFramePr>
        <p:xfrm>
          <a:off x="1562224" y="3589647"/>
          <a:ext cx="8771965" cy="2987288"/>
        </p:xfrm>
        <a:graphic>
          <a:graphicData uri="http://schemas.openxmlformats.org/drawingml/2006/table">
            <a:tbl>
              <a:tblPr firstRow="1" bandRow="1">
                <a:tableStyleId>{5940675A-B579-460E-94D1-54222C63F5DA}</a:tableStyleId>
              </a:tblPr>
              <a:tblGrid>
                <a:gridCol w="1254907"/>
                <a:gridCol w="5914256"/>
                <a:gridCol w="1602802"/>
              </a:tblGrid>
              <a:tr h="394234">
                <a:tc gridSpan="2">
                  <a:txBody>
                    <a:bodyPr/>
                    <a:lstStyle/>
                    <a:p>
                      <a:endParaRPr lang="nl-BE" dirty="0"/>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nl-B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dirty="0" smtClean="0"/>
                        <a:t>Score</a:t>
                      </a:r>
                      <a:endParaRPr lang="nl-B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55694">
                <a:tc rowSpan="2">
                  <a:txBody>
                    <a:bodyPr/>
                    <a:lstStyle/>
                    <a:p>
                      <a:pPr algn="ctr"/>
                      <a:r>
                        <a:rPr lang="nl-BE" dirty="0" smtClean="0"/>
                        <a:t>4</a:t>
                      </a:r>
                      <a:endParaRPr lang="nl-BE" dirty="0"/>
                    </a:p>
                  </a:txBody>
                  <a:tcPr>
                    <a:lnT w="12700" cap="flat" cmpd="sng" algn="ctr">
                      <a:solidFill>
                        <a:schemeClr val="tx1"/>
                      </a:solidFill>
                      <a:prstDash val="solid"/>
                      <a:round/>
                      <a:headEnd type="none" w="med" len="med"/>
                      <a:tailEnd type="none" w="med" len="med"/>
                    </a:lnT>
                  </a:tcPr>
                </a:tc>
                <a:tc>
                  <a:txBody>
                    <a:bodyPr/>
                    <a:lstStyle/>
                    <a:p>
                      <a:r>
                        <a:rPr lang="en-US" dirty="0" err="1" smtClean="0"/>
                        <a:t>Recognised</a:t>
                      </a:r>
                      <a:r>
                        <a:rPr lang="en-US" dirty="0" smtClean="0"/>
                        <a:t> Quality Labelling and Certification organizations (certification bodies, conformance assessment bodies) and standards based quality assessed test procedures will increase reliability and acceptance of eHealth services nationally as well as across Europe.</a:t>
                      </a:r>
                      <a:endParaRPr lang="nl-BE" dirty="0"/>
                    </a:p>
                  </a:txBody>
                  <a:tcPr>
                    <a:lnT w="12700" cap="flat" cmpd="sng" algn="ctr">
                      <a:solidFill>
                        <a:schemeClr val="tx1"/>
                      </a:solidFill>
                      <a:prstDash val="solid"/>
                      <a:round/>
                      <a:headEnd type="none" w="med" len="med"/>
                      <a:tailEnd type="none" w="med" len="med"/>
                    </a:lnT>
                  </a:tcPr>
                </a:tc>
                <a:tc>
                  <a:txBody>
                    <a:bodyPr/>
                    <a:lstStyle/>
                    <a:p>
                      <a:endParaRPr lang="nl-B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55694">
                <a:tc vMerge="1">
                  <a:txBody>
                    <a:bodyPr/>
                    <a:lstStyle/>
                    <a:p>
                      <a:endParaRPr lang="nl-BE" dirty="0"/>
                    </a:p>
                  </a:txBody>
                  <a:tcPr/>
                </a:tc>
                <a:tc>
                  <a:txBody>
                    <a:bodyPr/>
                    <a:lstStyle/>
                    <a:p>
                      <a:r>
                        <a:rPr lang="nl-BE" sz="1400" i="1" dirty="0" err="1" smtClean="0">
                          <a:solidFill>
                            <a:schemeClr val="accent1">
                              <a:lumMod val="75000"/>
                            </a:schemeClr>
                          </a:solidFill>
                        </a:rPr>
                        <a:t>Comments</a:t>
                      </a:r>
                      <a:r>
                        <a:rPr lang="nl-BE" sz="1400" i="1" dirty="0" smtClean="0">
                          <a:solidFill>
                            <a:schemeClr val="accent1">
                              <a:lumMod val="75000"/>
                            </a:schemeClr>
                          </a:solidFill>
                        </a:rPr>
                        <a:t> </a:t>
                      </a:r>
                      <a:r>
                        <a:rPr lang="nl-BE" sz="1400" i="1" dirty="0" err="1" smtClean="0">
                          <a:solidFill>
                            <a:schemeClr val="accent1">
                              <a:lumMod val="75000"/>
                            </a:schemeClr>
                          </a:solidFill>
                        </a:rPr>
                        <a:t>and</a:t>
                      </a:r>
                      <a:r>
                        <a:rPr lang="nl-BE" sz="1400" i="1" dirty="0" smtClean="0">
                          <a:solidFill>
                            <a:schemeClr val="accent1">
                              <a:lumMod val="75000"/>
                            </a:schemeClr>
                          </a:solidFill>
                        </a:rPr>
                        <a:t> </a:t>
                      </a:r>
                      <a:r>
                        <a:rPr lang="nl-BE" sz="1400" i="1" dirty="0" err="1" smtClean="0">
                          <a:solidFill>
                            <a:schemeClr val="accent1">
                              <a:lumMod val="75000"/>
                            </a:schemeClr>
                          </a:solidFill>
                        </a:rPr>
                        <a:t>suggestions</a:t>
                      </a:r>
                      <a:endParaRPr lang="nl-BE" sz="1400" i="1" dirty="0">
                        <a:solidFill>
                          <a:schemeClr val="accent1">
                            <a:lumMod val="75000"/>
                          </a:schemeClr>
                        </a:solidFill>
                      </a:endParaRPr>
                    </a:p>
                  </a:txBody>
                  <a:tcPr>
                    <a:lnR w="12700" cap="flat" cmpd="sng" algn="ctr">
                      <a:solidFill>
                        <a:schemeClr val="tx1"/>
                      </a:solidFill>
                      <a:prstDash val="solid"/>
                      <a:round/>
                      <a:headEnd type="none" w="med" len="med"/>
                      <a:tailEnd type="none" w="med" len="med"/>
                    </a:lnR>
                  </a:tcPr>
                </a:tc>
                <a:tc>
                  <a:txBody>
                    <a:bodyPr/>
                    <a:lstStyle/>
                    <a:p>
                      <a:endParaRPr lang="nl-BE"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39379224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err="1" smtClean="0"/>
              <a:t>Questions</a:t>
            </a:r>
            <a:r>
              <a:rPr lang="nl-BE" dirty="0" smtClean="0"/>
              <a:t> 5 &amp; 6</a:t>
            </a:r>
            <a:endParaRPr lang="nl-BE" dirty="0"/>
          </a:p>
        </p:txBody>
      </p:sp>
      <p:graphicFrame>
        <p:nvGraphicFramePr>
          <p:cNvPr id="13" name="Tijdelijke aanduiding voor inhoud 12"/>
          <p:cNvGraphicFramePr>
            <a:graphicFrameLocks noGrp="1"/>
          </p:cNvGraphicFramePr>
          <p:nvPr>
            <p:ph idx="1"/>
            <p:extLst>
              <p:ext uri="{D42A27DB-BD31-4B8C-83A1-F6EECF244321}">
                <p14:modId xmlns:p14="http://schemas.microsoft.com/office/powerpoint/2010/main" val="1732560343"/>
              </p:ext>
            </p:extLst>
          </p:nvPr>
        </p:nvGraphicFramePr>
        <p:xfrm>
          <a:off x="1309385" y="1785257"/>
          <a:ext cx="8771965" cy="2362277"/>
        </p:xfrm>
        <a:graphic>
          <a:graphicData uri="http://schemas.openxmlformats.org/drawingml/2006/table">
            <a:tbl>
              <a:tblPr firstRow="1" bandRow="1">
                <a:tableStyleId>{5940675A-B579-460E-94D1-54222C63F5DA}</a:tableStyleId>
              </a:tblPr>
              <a:tblGrid>
                <a:gridCol w="1254907"/>
                <a:gridCol w="5914256"/>
                <a:gridCol w="1602802"/>
              </a:tblGrid>
              <a:tr h="592183">
                <a:tc gridSpan="2">
                  <a:txBody>
                    <a:bodyPr/>
                    <a:lstStyle/>
                    <a:p>
                      <a:endParaRPr lang="nl-BE" dirty="0"/>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nl-B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dirty="0" smtClean="0"/>
                        <a:t>Score</a:t>
                      </a:r>
                      <a:endParaRPr lang="nl-B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55694">
                <a:tc rowSpan="2">
                  <a:txBody>
                    <a:bodyPr/>
                    <a:lstStyle/>
                    <a:p>
                      <a:pPr algn="ctr"/>
                      <a:r>
                        <a:rPr lang="nl-BE" dirty="0" smtClean="0"/>
                        <a:t>5</a:t>
                      </a:r>
                      <a:endParaRPr lang="nl-BE" dirty="0"/>
                    </a:p>
                  </a:txBody>
                  <a:tcPr>
                    <a:lnT w="12700" cap="flat" cmpd="sng" algn="ctr">
                      <a:solidFill>
                        <a:schemeClr val="tx1"/>
                      </a:solidFill>
                      <a:prstDash val="solid"/>
                      <a:round/>
                      <a:headEnd type="none" w="med" len="med"/>
                      <a:tailEnd type="none" w="med" len="med"/>
                    </a:lnT>
                  </a:tcPr>
                </a:tc>
                <a:tc>
                  <a:txBody>
                    <a:bodyPr/>
                    <a:lstStyle/>
                    <a:p>
                      <a:r>
                        <a:rPr lang="en-GB" sz="1800" kern="1200" dirty="0" smtClean="0">
                          <a:solidFill>
                            <a:schemeClr val="tx1"/>
                          </a:solidFill>
                          <a:effectLst/>
                          <a:latin typeface="+mn-lt"/>
                          <a:ea typeface="+mn-ea"/>
                          <a:cs typeface="+mn-cs"/>
                        </a:rPr>
                        <a:t>A European interoperability quality label and certification process is crucial to support the deployment of cross border eHealth services.</a:t>
                      </a:r>
                      <a:endParaRPr lang="nl-BE" dirty="0"/>
                    </a:p>
                  </a:txBody>
                  <a:tcPr>
                    <a:lnT w="12700" cap="flat" cmpd="sng" algn="ctr">
                      <a:solidFill>
                        <a:schemeClr val="tx1"/>
                      </a:solidFill>
                      <a:prstDash val="solid"/>
                      <a:round/>
                      <a:headEnd type="none" w="med" len="med"/>
                      <a:tailEnd type="none" w="med" len="med"/>
                    </a:lnT>
                  </a:tcPr>
                </a:tc>
                <a:tc>
                  <a:txBody>
                    <a:bodyPr/>
                    <a:lstStyle/>
                    <a:p>
                      <a:endParaRPr lang="nl-B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55694">
                <a:tc vMerge="1">
                  <a:txBody>
                    <a:bodyPr/>
                    <a:lstStyle/>
                    <a:p>
                      <a:endParaRPr lang="nl-BE" dirty="0"/>
                    </a:p>
                  </a:txBody>
                  <a:tcPr/>
                </a:tc>
                <a:tc>
                  <a:txBody>
                    <a:bodyPr/>
                    <a:lstStyle/>
                    <a:p>
                      <a:r>
                        <a:rPr lang="nl-BE" sz="1400" i="1" dirty="0" err="1" smtClean="0">
                          <a:solidFill>
                            <a:schemeClr val="accent1">
                              <a:lumMod val="75000"/>
                            </a:schemeClr>
                          </a:solidFill>
                        </a:rPr>
                        <a:t>Comments</a:t>
                      </a:r>
                      <a:r>
                        <a:rPr lang="nl-BE" sz="1400" i="1" dirty="0" smtClean="0">
                          <a:solidFill>
                            <a:schemeClr val="accent1">
                              <a:lumMod val="75000"/>
                            </a:schemeClr>
                          </a:solidFill>
                        </a:rPr>
                        <a:t> </a:t>
                      </a:r>
                      <a:r>
                        <a:rPr lang="nl-BE" sz="1400" i="1" dirty="0" err="1" smtClean="0">
                          <a:solidFill>
                            <a:schemeClr val="accent1">
                              <a:lumMod val="75000"/>
                            </a:schemeClr>
                          </a:solidFill>
                        </a:rPr>
                        <a:t>and</a:t>
                      </a:r>
                      <a:r>
                        <a:rPr lang="nl-BE" sz="1400" i="1" dirty="0" smtClean="0">
                          <a:solidFill>
                            <a:schemeClr val="accent1">
                              <a:lumMod val="75000"/>
                            </a:schemeClr>
                          </a:solidFill>
                        </a:rPr>
                        <a:t> </a:t>
                      </a:r>
                      <a:r>
                        <a:rPr lang="nl-BE" sz="1400" i="1" dirty="0" err="1" smtClean="0">
                          <a:solidFill>
                            <a:schemeClr val="accent1">
                              <a:lumMod val="75000"/>
                            </a:schemeClr>
                          </a:solidFill>
                        </a:rPr>
                        <a:t>suggestions</a:t>
                      </a:r>
                      <a:r>
                        <a:rPr lang="nl-BE" sz="1400" i="1" dirty="0" smtClean="0">
                          <a:solidFill>
                            <a:schemeClr val="accent1">
                              <a:lumMod val="75000"/>
                            </a:schemeClr>
                          </a:solidFill>
                        </a:rPr>
                        <a:t>:</a:t>
                      </a:r>
                      <a:endParaRPr lang="nl-BE" sz="1400" i="1" dirty="0">
                        <a:solidFill>
                          <a:schemeClr val="accent1">
                            <a:lumMod val="75000"/>
                          </a:schemeClr>
                        </a:solidFill>
                      </a:endParaRPr>
                    </a:p>
                  </a:txBody>
                  <a:tcPr>
                    <a:lnR w="12700" cap="flat" cmpd="sng" algn="ctr">
                      <a:solidFill>
                        <a:schemeClr val="tx1"/>
                      </a:solidFill>
                      <a:prstDash val="solid"/>
                      <a:round/>
                      <a:headEnd type="none" w="med" len="med"/>
                      <a:tailEnd type="none" w="med" len="med"/>
                    </a:lnR>
                  </a:tcPr>
                </a:tc>
                <a:tc>
                  <a:txBody>
                    <a:bodyPr/>
                    <a:lstStyle/>
                    <a:p>
                      <a:endParaRPr lang="nl-BE"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14" name="Tabel 13"/>
          <p:cNvGraphicFramePr>
            <a:graphicFrameLocks noGrp="1"/>
          </p:cNvGraphicFramePr>
          <p:nvPr>
            <p:extLst>
              <p:ext uri="{D42A27DB-BD31-4B8C-83A1-F6EECF244321}">
                <p14:modId xmlns:p14="http://schemas.microsoft.com/office/powerpoint/2010/main" val="3066769656"/>
              </p:ext>
            </p:extLst>
          </p:nvPr>
        </p:nvGraphicFramePr>
        <p:xfrm>
          <a:off x="-2420471" y="627529"/>
          <a:ext cx="208280" cy="365760"/>
        </p:xfrm>
        <a:graphic>
          <a:graphicData uri="http://schemas.openxmlformats.org/drawingml/2006/table">
            <a:tbl>
              <a:tblPr/>
              <a:tblGrid>
                <a:gridCol w="208280"/>
              </a:tblGrid>
              <a:tr h="0">
                <a:tc>
                  <a:txBody>
                    <a:bodyPr/>
                    <a:lstStyle/>
                    <a:p>
                      <a:endParaRPr lang="nl-BE"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bl>
          </a:graphicData>
        </a:graphic>
      </p:graphicFrame>
      <p:graphicFrame>
        <p:nvGraphicFramePr>
          <p:cNvPr id="15" name="Tijdelijke aanduiding voor inhoud 12"/>
          <p:cNvGraphicFramePr>
            <a:graphicFrameLocks/>
          </p:cNvGraphicFramePr>
          <p:nvPr>
            <p:extLst>
              <p:ext uri="{D42A27DB-BD31-4B8C-83A1-F6EECF244321}">
                <p14:modId xmlns:p14="http://schemas.microsoft.com/office/powerpoint/2010/main" val="1753042953"/>
              </p:ext>
            </p:extLst>
          </p:nvPr>
        </p:nvGraphicFramePr>
        <p:xfrm>
          <a:off x="1315481" y="4445990"/>
          <a:ext cx="8771965" cy="2164328"/>
        </p:xfrm>
        <a:graphic>
          <a:graphicData uri="http://schemas.openxmlformats.org/drawingml/2006/table">
            <a:tbl>
              <a:tblPr firstRow="1" bandRow="1">
                <a:tableStyleId>{5940675A-B579-460E-94D1-54222C63F5DA}</a:tableStyleId>
              </a:tblPr>
              <a:tblGrid>
                <a:gridCol w="1254907"/>
                <a:gridCol w="5914256"/>
                <a:gridCol w="1602802"/>
              </a:tblGrid>
              <a:tr h="394234">
                <a:tc gridSpan="2">
                  <a:txBody>
                    <a:bodyPr/>
                    <a:lstStyle/>
                    <a:p>
                      <a:endParaRPr lang="nl-BE" dirty="0"/>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nl-B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dirty="0" smtClean="0"/>
                        <a:t>Score</a:t>
                      </a:r>
                      <a:endParaRPr lang="nl-B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55694">
                <a:tc rowSpan="2">
                  <a:txBody>
                    <a:bodyPr/>
                    <a:lstStyle/>
                    <a:p>
                      <a:pPr algn="ctr"/>
                      <a:r>
                        <a:rPr lang="nl-BE" dirty="0" smtClean="0"/>
                        <a:t>6</a:t>
                      </a:r>
                      <a:endParaRPr lang="nl-BE" dirty="0"/>
                    </a:p>
                  </a:txBody>
                  <a:tcPr>
                    <a:lnT w="12700" cap="flat" cmpd="sng" algn="ctr">
                      <a:solidFill>
                        <a:schemeClr val="tx1"/>
                      </a:solidFill>
                      <a:prstDash val="solid"/>
                      <a:round/>
                      <a:headEnd type="none" w="med" len="med"/>
                      <a:tailEnd type="none" w="med" len="med"/>
                    </a:lnT>
                  </a:tcPr>
                </a:tc>
                <a:tc>
                  <a:txBody>
                    <a:bodyPr/>
                    <a:lstStyle/>
                    <a:p>
                      <a:r>
                        <a:rPr lang="en-US" dirty="0" smtClean="0"/>
                        <a:t>Harmonizing existing quality label and certification processes in Europe need to include national and regional requirements.</a:t>
                      </a:r>
                      <a:endParaRPr lang="nl-BE" dirty="0"/>
                    </a:p>
                  </a:txBody>
                  <a:tcPr>
                    <a:lnT w="12700" cap="flat" cmpd="sng" algn="ctr">
                      <a:solidFill>
                        <a:schemeClr val="tx1"/>
                      </a:solidFill>
                      <a:prstDash val="solid"/>
                      <a:round/>
                      <a:headEnd type="none" w="med" len="med"/>
                      <a:tailEnd type="none" w="med" len="med"/>
                    </a:lnT>
                  </a:tcPr>
                </a:tc>
                <a:tc>
                  <a:txBody>
                    <a:bodyPr/>
                    <a:lstStyle/>
                    <a:p>
                      <a:endParaRPr lang="nl-B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55694">
                <a:tc vMerge="1">
                  <a:txBody>
                    <a:bodyPr/>
                    <a:lstStyle/>
                    <a:p>
                      <a:endParaRPr lang="nl-BE" dirty="0"/>
                    </a:p>
                  </a:txBody>
                  <a:tcPr/>
                </a:tc>
                <a:tc>
                  <a:txBody>
                    <a:bodyPr/>
                    <a:lstStyle/>
                    <a:p>
                      <a:r>
                        <a:rPr lang="nl-BE" sz="1400" i="1" dirty="0" err="1" smtClean="0">
                          <a:solidFill>
                            <a:schemeClr val="accent1">
                              <a:lumMod val="75000"/>
                            </a:schemeClr>
                          </a:solidFill>
                        </a:rPr>
                        <a:t>Comments</a:t>
                      </a:r>
                      <a:r>
                        <a:rPr lang="nl-BE" sz="1400" i="1" dirty="0" smtClean="0">
                          <a:solidFill>
                            <a:schemeClr val="accent1">
                              <a:lumMod val="75000"/>
                            </a:schemeClr>
                          </a:solidFill>
                        </a:rPr>
                        <a:t> </a:t>
                      </a:r>
                      <a:r>
                        <a:rPr lang="nl-BE" sz="1400" i="1" dirty="0" err="1" smtClean="0">
                          <a:solidFill>
                            <a:schemeClr val="accent1">
                              <a:lumMod val="75000"/>
                            </a:schemeClr>
                          </a:solidFill>
                        </a:rPr>
                        <a:t>and</a:t>
                      </a:r>
                      <a:r>
                        <a:rPr lang="nl-BE" sz="1400" i="1" dirty="0" smtClean="0">
                          <a:solidFill>
                            <a:schemeClr val="accent1">
                              <a:lumMod val="75000"/>
                            </a:schemeClr>
                          </a:solidFill>
                        </a:rPr>
                        <a:t> </a:t>
                      </a:r>
                      <a:r>
                        <a:rPr lang="nl-BE" sz="1400" i="1" dirty="0" err="1" smtClean="0">
                          <a:solidFill>
                            <a:schemeClr val="accent1">
                              <a:lumMod val="75000"/>
                            </a:schemeClr>
                          </a:solidFill>
                        </a:rPr>
                        <a:t>suggestions</a:t>
                      </a:r>
                      <a:endParaRPr lang="nl-BE" sz="1400" i="1" dirty="0">
                        <a:solidFill>
                          <a:schemeClr val="accent1">
                            <a:lumMod val="75000"/>
                          </a:schemeClr>
                        </a:solidFill>
                      </a:endParaRPr>
                    </a:p>
                  </a:txBody>
                  <a:tcPr>
                    <a:lnR w="12700" cap="flat" cmpd="sng" algn="ctr">
                      <a:solidFill>
                        <a:schemeClr val="tx1"/>
                      </a:solidFill>
                      <a:prstDash val="solid"/>
                      <a:round/>
                      <a:headEnd type="none" w="med" len="med"/>
                      <a:tailEnd type="none" w="med" len="med"/>
                    </a:lnR>
                  </a:tcPr>
                </a:tc>
                <a:tc>
                  <a:txBody>
                    <a:bodyPr/>
                    <a:lstStyle/>
                    <a:p>
                      <a:endParaRPr lang="nl-BE"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29739511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err="1" smtClean="0"/>
              <a:t>Questions</a:t>
            </a:r>
            <a:r>
              <a:rPr lang="nl-BE" dirty="0" smtClean="0"/>
              <a:t> 7 &amp; 8</a:t>
            </a:r>
            <a:endParaRPr lang="nl-BE" dirty="0"/>
          </a:p>
        </p:txBody>
      </p:sp>
      <p:graphicFrame>
        <p:nvGraphicFramePr>
          <p:cNvPr id="13" name="Tijdelijke aanduiding voor inhoud 12"/>
          <p:cNvGraphicFramePr>
            <a:graphicFrameLocks noGrp="1"/>
          </p:cNvGraphicFramePr>
          <p:nvPr>
            <p:ph idx="1"/>
            <p:extLst>
              <p:ext uri="{D42A27DB-BD31-4B8C-83A1-F6EECF244321}">
                <p14:modId xmlns:p14="http://schemas.microsoft.com/office/powerpoint/2010/main" val="214067634"/>
              </p:ext>
            </p:extLst>
          </p:nvPr>
        </p:nvGraphicFramePr>
        <p:xfrm>
          <a:off x="1309385" y="1785257"/>
          <a:ext cx="8771965" cy="2362277"/>
        </p:xfrm>
        <a:graphic>
          <a:graphicData uri="http://schemas.openxmlformats.org/drawingml/2006/table">
            <a:tbl>
              <a:tblPr firstRow="1" bandRow="1">
                <a:tableStyleId>{5940675A-B579-460E-94D1-54222C63F5DA}</a:tableStyleId>
              </a:tblPr>
              <a:tblGrid>
                <a:gridCol w="1254907"/>
                <a:gridCol w="5914256"/>
                <a:gridCol w="1602802"/>
              </a:tblGrid>
              <a:tr h="592183">
                <a:tc gridSpan="2">
                  <a:txBody>
                    <a:bodyPr/>
                    <a:lstStyle/>
                    <a:p>
                      <a:endParaRPr lang="nl-BE" dirty="0"/>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nl-B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dirty="0" smtClean="0"/>
                        <a:t>Score</a:t>
                      </a:r>
                      <a:endParaRPr lang="nl-B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55694">
                <a:tc rowSpan="2">
                  <a:txBody>
                    <a:bodyPr/>
                    <a:lstStyle/>
                    <a:p>
                      <a:pPr algn="ctr"/>
                      <a:r>
                        <a:rPr lang="nl-BE" dirty="0" smtClean="0"/>
                        <a:t>7</a:t>
                      </a:r>
                      <a:endParaRPr lang="nl-BE" dirty="0"/>
                    </a:p>
                  </a:txBody>
                  <a:tcPr>
                    <a:lnT w="12700" cap="flat" cmpd="sng" algn="ctr">
                      <a:solidFill>
                        <a:schemeClr val="tx1"/>
                      </a:solidFill>
                      <a:prstDash val="solid"/>
                      <a:round/>
                      <a:headEnd type="none" w="med" len="med"/>
                      <a:tailEnd type="none" w="med" len="med"/>
                    </a:lnT>
                  </a:tcPr>
                </a:tc>
                <a:tc>
                  <a:txBody>
                    <a:bodyPr/>
                    <a:lstStyle/>
                    <a:p>
                      <a:r>
                        <a:rPr lang="en-GB" sz="1800" kern="1200" dirty="0" smtClean="0">
                          <a:solidFill>
                            <a:schemeClr val="tx1"/>
                          </a:solidFill>
                          <a:effectLst/>
                          <a:latin typeface="+mn-lt"/>
                          <a:ea typeface="+mn-ea"/>
                          <a:cs typeface="+mn-cs"/>
                        </a:rPr>
                        <a:t>Comparable and trustworthy interoperability quality labelling and certification requires the use of quality assessed testing tools.</a:t>
                      </a:r>
                      <a:endParaRPr lang="nl-BE" dirty="0"/>
                    </a:p>
                  </a:txBody>
                  <a:tcPr>
                    <a:lnT w="12700" cap="flat" cmpd="sng" algn="ctr">
                      <a:solidFill>
                        <a:schemeClr val="tx1"/>
                      </a:solidFill>
                      <a:prstDash val="solid"/>
                      <a:round/>
                      <a:headEnd type="none" w="med" len="med"/>
                      <a:tailEnd type="none" w="med" len="med"/>
                    </a:lnT>
                  </a:tcPr>
                </a:tc>
                <a:tc>
                  <a:txBody>
                    <a:bodyPr/>
                    <a:lstStyle/>
                    <a:p>
                      <a:endParaRPr lang="nl-B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55694">
                <a:tc vMerge="1">
                  <a:txBody>
                    <a:bodyPr/>
                    <a:lstStyle/>
                    <a:p>
                      <a:endParaRPr lang="nl-BE" dirty="0"/>
                    </a:p>
                  </a:txBody>
                  <a:tcPr/>
                </a:tc>
                <a:tc>
                  <a:txBody>
                    <a:bodyPr/>
                    <a:lstStyle/>
                    <a:p>
                      <a:r>
                        <a:rPr lang="nl-BE" sz="1400" i="1" dirty="0" err="1" smtClean="0">
                          <a:solidFill>
                            <a:schemeClr val="accent1">
                              <a:lumMod val="75000"/>
                            </a:schemeClr>
                          </a:solidFill>
                        </a:rPr>
                        <a:t>Comments</a:t>
                      </a:r>
                      <a:r>
                        <a:rPr lang="nl-BE" sz="1400" i="1" dirty="0" smtClean="0">
                          <a:solidFill>
                            <a:schemeClr val="accent1">
                              <a:lumMod val="75000"/>
                            </a:schemeClr>
                          </a:solidFill>
                        </a:rPr>
                        <a:t> </a:t>
                      </a:r>
                      <a:r>
                        <a:rPr lang="nl-BE" sz="1400" i="1" dirty="0" err="1" smtClean="0">
                          <a:solidFill>
                            <a:schemeClr val="accent1">
                              <a:lumMod val="75000"/>
                            </a:schemeClr>
                          </a:solidFill>
                        </a:rPr>
                        <a:t>and</a:t>
                      </a:r>
                      <a:r>
                        <a:rPr lang="nl-BE" sz="1400" i="1" dirty="0" smtClean="0">
                          <a:solidFill>
                            <a:schemeClr val="accent1">
                              <a:lumMod val="75000"/>
                            </a:schemeClr>
                          </a:solidFill>
                        </a:rPr>
                        <a:t> </a:t>
                      </a:r>
                      <a:r>
                        <a:rPr lang="nl-BE" sz="1400" i="1" dirty="0" err="1" smtClean="0">
                          <a:solidFill>
                            <a:schemeClr val="accent1">
                              <a:lumMod val="75000"/>
                            </a:schemeClr>
                          </a:solidFill>
                        </a:rPr>
                        <a:t>suggestions</a:t>
                      </a:r>
                      <a:r>
                        <a:rPr lang="nl-BE" sz="1400" i="1" dirty="0" smtClean="0">
                          <a:solidFill>
                            <a:schemeClr val="accent1">
                              <a:lumMod val="75000"/>
                            </a:schemeClr>
                          </a:solidFill>
                        </a:rPr>
                        <a:t>:</a:t>
                      </a:r>
                      <a:endParaRPr lang="nl-BE" sz="1400" i="1" dirty="0">
                        <a:solidFill>
                          <a:schemeClr val="accent1">
                            <a:lumMod val="75000"/>
                          </a:schemeClr>
                        </a:solidFill>
                      </a:endParaRPr>
                    </a:p>
                  </a:txBody>
                  <a:tcPr>
                    <a:lnR w="12700" cap="flat" cmpd="sng" algn="ctr">
                      <a:solidFill>
                        <a:schemeClr val="tx1"/>
                      </a:solidFill>
                      <a:prstDash val="solid"/>
                      <a:round/>
                      <a:headEnd type="none" w="med" len="med"/>
                      <a:tailEnd type="none" w="med" len="med"/>
                    </a:lnR>
                  </a:tcPr>
                </a:tc>
                <a:tc>
                  <a:txBody>
                    <a:bodyPr/>
                    <a:lstStyle/>
                    <a:p>
                      <a:endParaRPr lang="nl-BE"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14" name="Tabel 13"/>
          <p:cNvGraphicFramePr>
            <a:graphicFrameLocks noGrp="1"/>
          </p:cNvGraphicFramePr>
          <p:nvPr>
            <p:extLst/>
          </p:nvPr>
        </p:nvGraphicFramePr>
        <p:xfrm>
          <a:off x="-2420471" y="627529"/>
          <a:ext cx="208280" cy="365760"/>
        </p:xfrm>
        <a:graphic>
          <a:graphicData uri="http://schemas.openxmlformats.org/drawingml/2006/table">
            <a:tbl>
              <a:tblPr/>
              <a:tblGrid>
                <a:gridCol w="208280"/>
              </a:tblGrid>
              <a:tr h="0">
                <a:tc>
                  <a:txBody>
                    <a:bodyPr/>
                    <a:lstStyle/>
                    <a:p>
                      <a:endParaRPr lang="nl-BE"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bl>
          </a:graphicData>
        </a:graphic>
      </p:graphicFrame>
      <p:graphicFrame>
        <p:nvGraphicFramePr>
          <p:cNvPr id="15" name="Tijdelijke aanduiding voor inhoud 12"/>
          <p:cNvGraphicFramePr>
            <a:graphicFrameLocks/>
          </p:cNvGraphicFramePr>
          <p:nvPr>
            <p:extLst>
              <p:ext uri="{D42A27DB-BD31-4B8C-83A1-F6EECF244321}">
                <p14:modId xmlns:p14="http://schemas.microsoft.com/office/powerpoint/2010/main" val="1733455018"/>
              </p:ext>
            </p:extLst>
          </p:nvPr>
        </p:nvGraphicFramePr>
        <p:xfrm>
          <a:off x="1315481" y="4445990"/>
          <a:ext cx="8771965" cy="2164328"/>
        </p:xfrm>
        <a:graphic>
          <a:graphicData uri="http://schemas.openxmlformats.org/drawingml/2006/table">
            <a:tbl>
              <a:tblPr firstRow="1" bandRow="1">
                <a:tableStyleId>{5940675A-B579-460E-94D1-54222C63F5DA}</a:tableStyleId>
              </a:tblPr>
              <a:tblGrid>
                <a:gridCol w="1254907"/>
                <a:gridCol w="5914256"/>
                <a:gridCol w="1602802"/>
              </a:tblGrid>
              <a:tr h="394234">
                <a:tc gridSpan="2">
                  <a:txBody>
                    <a:bodyPr/>
                    <a:lstStyle/>
                    <a:p>
                      <a:endParaRPr lang="nl-BE" dirty="0"/>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nl-B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dirty="0" smtClean="0"/>
                        <a:t>Score</a:t>
                      </a:r>
                      <a:endParaRPr lang="nl-B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55694">
                <a:tc rowSpan="2">
                  <a:txBody>
                    <a:bodyPr/>
                    <a:lstStyle/>
                    <a:p>
                      <a:pPr algn="ctr"/>
                      <a:r>
                        <a:rPr lang="nl-BE" dirty="0" smtClean="0"/>
                        <a:t>8</a:t>
                      </a:r>
                      <a:endParaRPr lang="nl-BE" dirty="0"/>
                    </a:p>
                  </a:txBody>
                  <a:tcPr>
                    <a:lnT w="12700" cap="flat" cmpd="sng" algn="ctr">
                      <a:solidFill>
                        <a:schemeClr val="tx1"/>
                      </a:solidFill>
                      <a:prstDash val="solid"/>
                      <a:round/>
                      <a:headEnd type="none" w="med" len="med"/>
                      <a:tailEnd type="none" w="med" len="med"/>
                    </a:lnT>
                  </a:tcPr>
                </a:tc>
                <a:tc>
                  <a:txBody>
                    <a:bodyPr/>
                    <a:lstStyle/>
                    <a:p>
                      <a:r>
                        <a:rPr lang="en-GB" sz="1800" kern="1200" dirty="0" smtClean="0">
                          <a:solidFill>
                            <a:schemeClr val="tx1"/>
                          </a:solidFill>
                          <a:effectLst/>
                          <a:latin typeface="+mn-lt"/>
                          <a:ea typeface="+mn-ea"/>
                          <a:cs typeface="+mn-cs"/>
                        </a:rPr>
                        <a:t>The use of existing and the development of new tools to test interoperability based on standards and profiles should be promoted.</a:t>
                      </a:r>
                      <a:endParaRPr lang="nl-BE" dirty="0"/>
                    </a:p>
                  </a:txBody>
                  <a:tcPr>
                    <a:lnT w="12700" cap="flat" cmpd="sng" algn="ctr">
                      <a:solidFill>
                        <a:schemeClr val="tx1"/>
                      </a:solidFill>
                      <a:prstDash val="solid"/>
                      <a:round/>
                      <a:headEnd type="none" w="med" len="med"/>
                      <a:tailEnd type="none" w="med" len="med"/>
                    </a:lnT>
                  </a:tcPr>
                </a:tc>
                <a:tc>
                  <a:txBody>
                    <a:bodyPr/>
                    <a:lstStyle/>
                    <a:p>
                      <a:endParaRPr lang="nl-B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55694">
                <a:tc vMerge="1">
                  <a:txBody>
                    <a:bodyPr/>
                    <a:lstStyle/>
                    <a:p>
                      <a:endParaRPr lang="nl-BE" dirty="0"/>
                    </a:p>
                  </a:txBody>
                  <a:tcPr/>
                </a:tc>
                <a:tc>
                  <a:txBody>
                    <a:bodyPr/>
                    <a:lstStyle/>
                    <a:p>
                      <a:r>
                        <a:rPr lang="nl-BE" sz="1400" i="1" dirty="0" err="1" smtClean="0">
                          <a:solidFill>
                            <a:schemeClr val="accent1">
                              <a:lumMod val="75000"/>
                            </a:schemeClr>
                          </a:solidFill>
                        </a:rPr>
                        <a:t>Comments</a:t>
                      </a:r>
                      <a:r>
                        <a:rPr lang="nl-BE" sz="1400" i="1" dirty="0" smtClean="0">
                          <a:solidFill>
                            <a:schemeClr val="accent1">
                              <a:lumMod val="75000"/>
                            </a:schemeClr>
                          </a:solidFill>
                        </a:rPr>
                        <a:t> </a:t>
                      </a:r>
                      <a:r>
                        <a:rPr lang="nl-BE" sz="1400" i="1" dirty="0" err="1" smtClean="0">
                          <a:solidFill>
                            <a:schemeClr val="accent1">
                              <a:lumMod val="75000"/>
                            </a:schemeClr>
                          </a:solidFill>
                        </a:rPr>
                        <a:t>and</a:t>
                      </a:r>
                      <a:r>
                        <a:rPr lang="nl-BE" sz="1400" i="1" dirty="0" smtClean="0">
                          <a:solidFill>
                            <a:schemeClr val="accent1">
                              <a:lumMod val="75000"/>
                            </a:schemeClr>
                          </a:solidFill>
                        </a:rPr>
                        <a:t> </a:t>
                      </a:r>
                      <a:r>
                        <a:rPr lang="nl-BE" sz="1400" i="1" dirty="0" err="1" smtClean="0">
                          <a:solidFill>
                            <a:schemeClr val="accent1">
                              <a:lumMod val="75000"/>
                            </a:schemeClr>
                          </a:solidFill>
                        </a:rPr>
                        <a:t>suggestions</a:t>
                      </a:r>
                      <a:endParaRPr lang="nl-BE" sz="1400" i="1" dirty="0">
                        <a:solidFill>
                          <a:schemeClr val="accent1">
                            <a:lumMod val="75000"/>
                          </a:schemeClr>
                        </a:solidFill>
                      </a:endParaRPr>
                    </a:p>
                  </a:txBody>
                  <a:tcPr>
                    <a:lnR w="12700" cap="flat" cmpd="sng" algn="ctr">
                      <a:solidFill>
                        <a:schemeClr val="tx1"/>
                      </a:solidFill>
                      <a:prstDash val="solid"/>
                      <a:round/>
                      <a:headEnd type="none" w="med" len="med"/>
                      <a:tailEnd type="none" w="med" len="med"/>
                    </a:lnR>
                  </a:tcPr>
                </a:tc>
                <a:tc>
                  <a:txBody>
                    <a:bodyPr/>
                    <a:lstStyle/>
                    <a:p>
                      <a:endParaRPr lang="nl-BE"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753591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err="1" smtClean="0"/>
              <a:t>Questions</a:t>
            </a:r>
            <a:r>
              <a:rPr lang="nl-BE" dirty="0" smtClean="0"/>
              <a:t> 9 &amp; 10</a:t>
            </a:r>
            <a:endParaRPr lang="nl-BE" dirty="0"/>
          </a:p>
        </p:txBody>
      </p:sp>
      <p:graphicFrame>
        <p:nvGraphicFramePr>
          <p:cNvPr id="13" name="Tijdelijke aanduiding voor inhoud 12"/>
          <p:cNvGraphicFramePr>
            <a:graphicFrameLocks noGrp="1"/>
          </p:cNvGraphicFramePr>
          <p:nvPr>
            <p:ph idx="1"/>
            <p:extLst>
              <p:ext uri="{D42A27DB-BD31-4B8C-83A1-F6EECF244321}">
                <p14:modId xmlns:p14="http://schemas.microsoft.com/office/powerpoint/2010/main" val="2762582662"/>
              </p:ext>
            </p:extLst>
          </p:nvPr>
        </p:nvGraphicFramePr>
        <p:xfrm>
          <a:off x="1309385" y="1785257"/>
          <a:ext cx="8771965" cy="2362277"/>
        </p:xfrm>
        <a:graphic>
          <a:graphicData uri="http://schemas.openxmlformats.org/drawingml/2006/table">
            <a:tbl>
              <a:tblPr firstRow="1" bandRow="1">
                <a:tableStyleId>{5940675A-B579-460E-94D1-54222C63F5DA}</a:tableStyleId>
              </a:tblPr>
              <a:tblGrid>
                <a:gridCol w="1254907"/>
                <a:gridCol w="5914256"/>
                <a:gridCol w="1602802"/>
              </a:tblGrid>
              <a:tr h="592183">
                <a:tc gridSpan="2">
                  <a:txBody>
                    <a:bodyPr/>
                    <a:lstStyle/>
                    <a:p>
                      <a:endParaRPr lang="nl-BE" dirty="0"/>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nl-B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dirty="0" smtClean="0"/>
                        <a:t>Score</a:t>
                      </a:r>
                      <a:endParaRPr lang="nl-B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55694">
                <a:tc rowSpan="2">
                  <a:txBody>
                    <a:bodyPr/>
                    <a:lstStyle/>
                    <a:p>
                      <a:pPr algn="ctr"/>
                      <a:r>
                        <a:rPr lang="nl-BE" dirty="0" smtClean="0"/>
                        <a:t>9</a:t>
                      </a:r>
                      <a:endParaRPr lang="nl-BE" dirty="0"/>
                    </a:p>
                  </a:txBody>
                  <a:tcPr>
                    <a:lnT w="12700" cap="flat" cmpd="sng" algn="ctr">
                      <a:solidFill>
                        <a:schemeClr val="tx1"/>
                      </a:solidFill>
                      <a:prstDash val="solid"/>
                      <a:round/>
                      <a:headEnd type="none" w="med" len="med"/>
                      <a:tailEnd type="none" w="med" len="med"/>
                    </a:lnT>
                  </a:tcPr>
                </a:tc>
                <a:tc>
                  <a:txBody>
                    <a:bodyPr/>
                    <a:lstStyle/>
                    <a:p>
                      <a:r>
                        <a:rPr lang="en-GB" sz="1800" kern="1200" dirty="0" smtClean="0">
                          <a:solidFill>
                            <a:schemeClr val="tx1"/>
                          </a:solidFill>
                          <a:effectLst/>
                          <a:latin typeface="+mn-lt"/>
                          <a:ea typeface="+mn-ea"/>
                          <a:cs typeface="+mn-cs"/>
                        </a:rPr>
                        <a:t>A quality management system applied to the quality labelling and certification process will improve its trustworthiness and increase its adoption.</a:t>
                      </a:r>
                      <a:endParaRPr lang="nl-BE" dirty="0"/>
                    </a:p>
                  </a:txBody>
                  <a:tcPr>
                    <a:lnT w="12700" cap="flat" cmpd="sng" algn="ctr">
                      <a:solidFill>
                        <a:schemeClr val="tx1"/>
                      </a:solidFill>
                      <a:prstDash val="solid"/>
                      <a:round/>
                      <a:headEnd type="none" w="med" len="med"/>
                      <a:tailEnd type="none" w="med" len="med"/>
                    </a:lnT>
                  </a:tcPr>
                </a:tc>
                <a:tc>
                  <a:txBody>
                    <a:bodyPr/>
                    <a:lstStyle/>
                    <a:p>
                      <a:endParaRPr lang="nl-B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55694">
                <a:tc vMerge="1">
                  <a:txBody>
                    <a:bodyPr/>
                    <a:lstStyle/>
                    <a:p>
                      <a:endParaRPr lang="nl-BE" dirty="0"/>
                    </a:p>
                  </a:txBody>
                  <a:tcPr/>
                </a:tc>
                <a:tc>
                  <a:txBody>
                    <a:bodyPr/>
                    <a:lstStyle/>
                    <a:p>
                      <a:r>
                        <a:rPr lang="nl-BE" sz="1400" i="1" dirty="0" err="1" smtClean="0">
                          <a:solidFill>
                            <a:schemeClr val="accent1">
                              <a:lumMod val="75000"/>
                            </a:schemeClr>
                          </a:solidFill>
                        </a:rPr>
                        <a:t>Comments</a:t>
                      </a:r>
                      <a:r>
                        <a:rPr lang="nl-BE" sz="1400" i="1" dirty="0" smtClean="0">
                          <a:solidFill>
                            <a:schemeClr val="accent1">
                              <a:lumMod val="75000"/>
                            </a:schemeClr>
                          </a:solidFill>
                        </a:rPr>
                        <a:t> </a:t>
                      </a:r>
                      <a:r>
                        <a:rPr lang="nl-BE" sz="1400" i="1" dirty="0" err="1" smtClean="0">
                          <a:solidFill>
                            <a:schemeClr val="accent1">
                              <a:lumMod val="75000"/>
                            </a:schemeClr>
                          </a:solidFill>
                        </a:rPr>
                        <a:t>and</a:t>
                      </a:r>
                      <a:r>
                        <a:rPr lang="nl-BE" sz="1400" i="1" dirty="0" smtClean="0">
                          <a:solidFill>
                            <a:schemeClr val="accent1">
                              <a:lumMod val="75000"/>
                            </a:schemeClr>
                          </a:solidFill>
                        </a:rPr>
                        <a:t> </a:t>
                      </a:r>
                      <a:r>
                        <a:rPr lang="nl-BE" sz="1400" i="1" dirty="0" err="1" smtClean="0">
                          <a:solidFill>
                            <a:schemeClr val="accent1">
                              <a:lumMod val="75000"/>
                            </a:schemeClr>
                          </a:solidFill>
                        </a:rPr>
                        <a:t>suggestions</a:t>
                      </a:r>
                      <a:r>
                        <a:rPr lang="nl-BE" sz="1400" i="1" dirty="0" smtClean="0">
                          <a:solidFill>
                            <a:schemeClr val="accent1">
                              <a:lumMod val="75000"/>
                            </a:schemeClr>
                          </a:solidFill>
                        </a:rPr>
                        <a:t>:</a:t>
                      </a:r>
                      <a:endParaRPr lang="nl-BE" sz="1400" i="1" dirty="0">
                        <a:solidFill>
                          <a:schemeClr val="accent1">
                            <a:lumMod val="75000"/>
                          </a:schemeClr>
                        </a:solidFill>
                      </a:endParaRPr>
                    </a:p>
                  </a:txBody>
                  <a:tcPr>
                    <a:lnR w="12700" cap="flat" cmpd="sng" algn="ctr">
                      <a:solidFill>
                        <a:schemeClr val="tx1"/>
                      </a:solidFill>
                      <a:prstDash val="solid"/>
                      <a:round/>
                      <a:headEnd type="none" w="med" len="med"/>
                      <a:tailEnd type="none" w="med" len="med"/>
                    </a:lnR>
                  </a:tcPr>
                </a:tc>
                <a:tc>
                  <a:txBody>
                    <a:bodyPr/>
                    <a:lstStyle/>
                    <a:p>
                      <a:endParaRPr lang="nl-BE"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14" name="Tabel 13"/>
          <p:cNvGraphicFramePr>
            <a:graphicFrameLocks noGrp="1"/>
          </p:cNvGraphicFramePr>
          <p:nvPr>
            <p:extLst/>
          </p:nvPr>
        </p:nvGraphicFramePr>
        <p:xfrm>
          <a:off x="-2420471" y="627529"/>
          <a:ext cx="208280" cy="365760"/>
        </p:xfrm>
        <a:graphic>
          <a:graphicData uri="http://schemas.openxmlformats.org/drawingml/2006/table">
            <a:tbl>
              <a:tblPr/>
              <a:tblGrid>
                <a:gridCol w="208280"/>
              </a:tblGrid>
              <a:tr h="0">
                <a:tc>
                  <a:txBody>
                    <a:bodyPr/>
                    <a:lstStyle/>
                    <a:p>
                      <a:endParaRPr lang="nl-BE"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bl>
          </a:graphicData>
        </a:graphic>
      </p:graphicFrame>
      <p:graphicFrame>
        <p:nvGraphicFramePr>
          <p:cNvPr id="15" name="Tijdelijke aanduiding voor inhoud 12"/>
          <p:cNvGraphicFramePr>
            <a:graphicFrameLocks/>
          </p:cNvGraphicFramePr>
          <p:nvPr>
            <p:extLst>
              <p:ext uri="{D42A27DB-BD31-4B8C-83A1-F6EECF244321}">
                <p14:modId xmlns:p14="http://schemas.microsoft.com/office/powerpoint/2010/main" val="2855278896"/>
              </p:ext>
            </p:extLst>
          </p:nvPr>
        </p:nvGraphicFramePr>
        <p:xfrm>
          <a:off x="1315481" y="4445990"/>
          <a:ext cx="8771965" cy="2164328"/>
        </p:xfrm>
        <a:graphic>
          <a:graphicData uri="http://schemas.openxmlformats.org/drawingml/2006/table">
            <a:tbl>
              <a:tblPr firstRow="1" bandRow="1">
                <a:tableStyleId>{5940675A-B579-460E-94D1-54222C63F5DA}</a:tableStyleId>
              </a:tblPr>
              <a:tblGrid>
                <a:gridCol w="1254907"/>
                <a:gridCol w="5914256"/>
                <a:gridCol w="1602802"/>
              </a:tblGrid>
              <a:tr h="394234">
                <a:tc gridSpan="2">
                  <a:txBody>
                    <a:bodyPr/>
                    <a:lstStyle/>
                    <a:p>
                      <a:endParaRPr lang="nl-BE" dirty="0"/>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nl-B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dirty="0" smtClean="0"/>
                        <a:t>Score</a:t>
                      </a:r>
                      <a:endParaRPr lang="nl-B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55694">
                <a:tc rowSpan="2">
                  <a:txBody>
                    <a:bodyPr/>
                    <a:lstStyle/>
                    <a:p>
                      <a:pPr algn="ctr"/>
                      <a:r>
                        <a:rPr lang="nl-BE" dirty="0" smtClean="0"/>
                        <a:t>10</a:t>
                      </a:r>
                      <a:endParaRPr lang="nl-BE" dirty="0"/>
                    </a:p>
                  </a:txBody>
                  <a:tcPr>
                    <a:lnT w="12700" cap="flat" cmpd="sng" algn="ctr">
                      <a:solidFill>
                        <a:schemeClr val="tx1"/>
                      </a:solidFill>
                      <a:prstDash val="solid"/>
                      <a:round/>
                      <a:headEnd type="none" w="med" len="med"/>
                      <a:tailEnd type="none" w="med" len="med"/>
                    </a:lnT>
                  </a:tcPr>
                </a:tc>
                <a:tc>
                  <a:txBody>
                    <a:bodyPr/>
                    <a:lstStyle/>
                    <a:p>
                      <a:r>
                        <a:rPr lang="en-GB" sz="1800" kern="1200" dirty="0" smtClean="0">
                          <a:solidFill>
                            <a:schemeClr val="tx1"/>
                          </a:solidFill>
                          <a:effectLst/>
                          <a:latin typeface="+mn-lt"/>
                          <a:ea typeface="+mn-ea"/>
                          <a:cs typeface="+mn-cs"/>
                        </a:rPr>
                        <a:t>The quality management system, based on related ISO standards, applies to the involved organisations, personnel and procedures. </a:t>
                      </a:r>
                      <a:endParaRPr lang="nl-BE" dirty="0"/>
                    </a:p>
                  </a:txBody>
                  <a:tcPr>
                    <a:lnT w="12700" cap="flat" cmpd="sng" algn="ctr">
                      <a:solidFill>
                        <a:schemeClr val="tx1"/>
                      </a:solidFill>
                      <a:prstDash val="solid"/>
                      <a:round/>
                      <a:headEnd type="none" w="med" len="med"/>
                      <a:tailEnd type="none" w="med" len="med"/>
                    </a:lnT>
                  </a:tcPr>
                </a:tc>
                <a:tc>
                  <a:txBody>
                    <a:bodyPr/>
                    <a:lstStyle/>
                    <a:p>
                      <a:endParaRPr lang="nl-B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55694">
                <a:tc vMerge="1">
                  <a:txBody>
                    <a:bodyPr/>
                    <a:lstStyle/>
                    <a:p>
                      <a:endParaRPr lang="nl-BE" dirty="0"/>
                    </a:p>
                  </a:txBody>
                  <a:tcPr/>
                </a:tc>
                <a:tc>
                  <a:txBody>
                    <a:bodyPr/>
                    <a:lstStyle/>
                    <a:p>
                      <a:r>
                        <a:rPr lang="nl-BE" sz="1400" i="1" dirty="0" err="1" smtClean="0">
                          <a:solidFill>
                            <a:schemeClr val="accent1">
                              <a:lumMod val="75000"/>
                            </a:schemeClr>
                          </a:solidFill>
                        </a:rPr>
                        <a:t>Comments</a:t>
                      </a:r>
                      <a:r>
                        <a:rPr lang="nl-BE" sz="1400" i="1" dirty="0" smtClean="0">
                          <a:solidFill>
                            <a:schemeClr val="accent1">
                              <a:lumMod val="75000"/>
                            </a:schemeClr>
                          </a:solidFill>
                        </a:rPr>
                        <a:t> </a:t>
                      </a:r>
                      <a:r>
                        <a:rPr lang="nl-BE" sz="1400" i="1" dirty="0" err="1" smtClean="0">
                          <a:solidFill>
                            <a:schemeClr val="accent1">
                              <a:lumMod val="75000"/>
                            </a:schemeClr>
                          </a:solidFill>
                        </a:rPr>
                        <a:t>and</a:t>
                      </a:r>
                      <a:r>
                        <a:rPr lang="nl-BE" sz="1400" i="1" dirty="0" smtClean="0">
                          <a:solidFill>
                            <a:schemeClr val="accent1">
                              <a:lumMod val="75000"/>
                            </a:schemeClr>
                          </a:solidFill>
                        </a:rPr>
                        <a:t> </a:t>
                      </a:r>
                      <a:r>
                        <a:rPr lang="nl-BE" sz="1400" i="1" dirty="0" err="1" smtClean="0">
                          <a:solidFill>
                            <a:schemeClr val="accent1">
                              <a:lumMod val="75000"/>
                            </a:schemeClr>
                          </a:solidFill>
                        </a:rPr>
                        <a:t>suggestions</a:t>
                      </a:r>
                      <a:endParaRPr lang="nl-BE" sz="1400" i="1" dirty="0">
                        <a:solidFill>
                          <a:schemeClr val="accent1">
                            <a:lumMod val="75000"/>
                          </a:schemeClr>
                        </a:solidFill>
                      </a:endParaRPr>
                    </a:p>
                  </a:txBody>
                  <a:tcPr>
                    <a:lnR w="12700" cap="flat" cmpd="sng" algn="ctr">
                      <a:solidFill>
                        <a:schemeClr val="tx1"/>
                      </a:solidFill>
                      <a:prstDash val="solid"/>
                      <a:round/>
                      <a:headEnd type="none" w="med" len="med"/>
                      <a:tailEnd type="none" w="med" len="med"/>
                    </a:lnR>
                  </a:tcPr>
                </a:tc>
                <a:tc>
                  <a:txBody>
                    <a:bodyPr/>
                    <a:lstStyle/>
                    <a:p>
                      <a:endParaRPr lang="nl-BE"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4157963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err="1" smtClean="0"/>
              <a:t>Questions</a:t>
            </a:r>
            <a:r>
              <a:rPr lang="nl-BE" dirty="0" smtClean="0"/>
              <a:t> 11 &amp; 12</a:t>
            </a:r>
            <a:endParaRPr lang="nl-BE" dirty="0"/>
          </a:p>
        </p:txBody>
      </p:sp>
      <p:graphicFrame>
        <p:nvGraphicFramePr>
          <p:cNvPr id="13" name="Tijdelijke aanduiding voor inhoud 12"/>
          <p:cNvGraphicFramePr>
            <a:graphicFrameLocks noGrp="1"/>
          </p:cNvGraphicFramePr>
          <p:nvPr>
            <p:ph idx="1"/>
            <p:extLst>
              <p:ext uri="{D42A27DB-BD31-4B8C-83A1-F6EECF244321}">
                <p14:modId xmlns:p14="http://schemas.microsoft.com/office/powerpoint/2010/main" val="4059973940"/>
              </p:ext>
            </p:extLst>
          </p:nvPr>
        </p:nvGraphicFramePr>
        <p:xfrm>
          <a:off x="1309385" y="1785257"/>
          <a:ext cx="8771965" cy="2303571"/>
        </p:xfrm>
        <a:graphic>
          <a:graphicData uri="http://schemas.openxmlformats.org/drawingml/2006/table">
            <a:tbl>
              <a:tblPr firstRow="1" bandRow="1">
                <a:tableStyleId>{5940675A-B579-460E-94D1-54222C63F5DA}</a:tableStyleId>
              </a:tblPr>
              <a:tblGrid>
                <a:gridCol w="1254907"/>
                <a:gridCol w="5914256"/>
                <a:gridCol w="1602802"/>
              </a:tblGrid>
              <a:tr h="592183">
                <a:tc gridSpan="2">
                  <a:txBody>
                    <a:bodyPr/>
                    <a:lstStyle/>
                    <a:p>
                      <a:endParaRPr lang="nl-BE" dirty="0"/>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nl-B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dirty="0" smtClean="0"/>
                        <a:t>Score</a:t>
                      </a:r>
                      <a:endParaRPr lang="nl-B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55694">
                <a:tc rowSpan="2">
                  <a:txBody>
                    <a:bodyPr/>
                    <a:lstStyle/>
                    <a:p>
                      <a:pPr algn="ctr"/>
                      <a:r>
                        <a:rPr lang="nl-BE" dirty="0" smtClean="0"/>
                        <a:t>11</a:t>
                      </a:r>
                      <a:endParaRPr lang="nl-BE" dirty="0"/>
                    </a:p>
                  </a:txBody>
                  <a:tcPr>
                    <a:lnT w="12700" cap="flat" cmpd="sng" algn="ctr">
                      <a:solidFill>
                        <a:schemeClr val="tx1"/>
                      </a:solidFill>
                      <a:prstDash val="solid"/>
                      <a:round/>
                      <a:headEnd type="none" w="med" len="med"/>
                      <a:tailEnd type="none" w="med" len="med"/>
                    </a:lnT>
                  </a:tcPr>
                </a:tc>
                <a:tc>
                  <a:txBody>
                    <a:bodyPr/>
                    <a:lstStyle/>
                    <a:p>
                      <a:r>
                        <a:rPr lang="en-GB" sz="1800" kern="1200" dirty="0" smtClean="0">
                          <a:solidFill>
                            <a:schemeClr val="tx1"/>
                          </a:solidFill>
                          <a:effectLst/>
                          <a:latin typeface="+mn-lt"/>
                          <a:ea typeface="+mn-ea"/>
                          <a:cs typeface="+mn-cs"/>
                        </a:rPr>
                        <a:t>Use Cases are important building blocks in the realisation of interoperability. </a:t>
                      </a:r>
                      <a:endParaRPr lang="nl-BE" dirty="0"/>
                    </a:p>
                  </a:txBody>
                  <a:tcPr>
                    <a:lnT w="12700" cap="flat" cmpd="sng" algn="ctr">
                      <a:solidFill>
                        <a:schemeClr val="tx1"/>
                      </a:solidFill>
                      <a:prstDash val="solid"/>
                      <a:round/>
                      <a:headEnd type="none" w="med" len="med"/>
                      <a:tailEnd type="none" w="med" len="med"/>
                    </a:lnT>
                  </a:tcPr>
                </a:tc>
                <a:tc>
                  <a:txBody>
                    <a:bodyPr/>
                    <a:lstStyle/>
                    <a:p>
                      <a:endParaRPr lang="nl-B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55694">
                <a:tc vMerge="1">
                  <a:txBody>
                    <a:bodyPr/>
                    <a:lstStyle/>
                    <a:p>
                      <a:endParaRPr lang="nl-BE" dirty="0"/>
                    </a:p>
                  </a:txBody>
                  <a:tcPr/>
                </a:tc>
                <a:tc>
                  <a:txBody>
                    <a:bodyPr/>
                    <a:lstStyle/>
                    <a:p>
                      <a:r>
                        <a:rPr lang="nl-BE" sz="1400" i="1" dirty="0" err="1" smtClean="0">
                          <a:solidFill>
                            <a:schemeClr val="accent1">
                              <a:lumMod val="75000"/>
                            </a:schemeClr>
                          </a:solidFill>
                        </a:rPr>
                        <a:t>Comments</a:t>
                      </a:r>
                      <a:r>
                        <a:rPr lang="nl-BE" sz="1400" i="1" dirty="0" smtClean="0">
                          <a:solidFill>
                            <a:schemeClr val="accent1">
                              <a:lumMod val="75000"/>
                            </a:schemeClr>
                          </a:solidFill>
                        </a:rPr>
                        <a:t> </a:t>
                      </a:r>
                      <a:r>
                        <a:rPr lang="nl-BE" sz="1400" i="1" dirty="0" err="1" smtClean="0">
                          <a:solidFill>
                            <a:schemeClr val="accent1">
                              <a:lumMod val="75000"/>
                            </a:schemeClr>
                          </a:solidFill>
                        </a:rPr>
                        <a:t>and</a:t>
                      </a:r>
                      <a:r>
                        <a:rPr lang="nl-BE" sz="1400" i="1" dirty="0" smtClean="0">
                          <a:solidFill>
                            <a:schemeClr val="accent1">
                              <a:lumMod val="75000"/>
                            </a:schemeClr>
                          </a:solidFill>
                        </a:rPr>
                        <a:t> </a:t>
                      </a:r>
                      <a:r>
                        <a:rPr lang="nl-BE" sz="1400" i="1" dirty="0" err="1" smtClean="0">
                          <a:solidFill>
                            <a:schemeClr val="accent1">
                              <a:lumMod val="75000"/>
                            </a:schemeClr>
                          </a:solidFill>
                        </a:rPr>
                        <a:t>suggestions</a:t>
                      </a:r>
                      <a:r>
                        <a:rPr lang="nl-BE" sz="1400" i="1" dirty="0" smtClean="0">
                          <a:solidFill>
                            <a:schemeClr val="accent1">
                              <a:lumMod val="75000"/>
                            </a:schemeClr>
                          </a:solidFill>
                        </a:rPr>
                        <a:t>:</a:t>
                      </a:r>
                      <a:endParaRPr lang="nl-BE" sz="1400" i="1" dirty="0">
                        <a:solidFill>
                          <a:schemeClr val="accent1">
                            <a:lumMod val="75000"/>
                          </a:schemeClr>
                        </a:solidFill>
                      </a:endParaRPr>
                    </a:p>
                  </a:txBody>
                  <a:tcPr>
                    <a:lnR w="12700" cap="flat" cmpd="sng" algn="ctr">
                      <a:solidFill>
                        <a:schemeClr val="tx1"/>
                      </a:solidFill>
                      <a:prstDash val="solid"/>
                      <a:round/>
                      <a:headEnd type="none" w="med" len="med"/>
                      <a:tailEnd type="none" w="med" len="med"/>
                    </a:lnR>
                  </a:tcPr>
                </a:tc>
                <a:tc>
                  <a:txBody>
                    <a:bodyPr/>
                    <a:lstStyle/>
                    <a:p>
                      <a:endParaRPr lang="nl-BE"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14" name="Tabel 13"/>
          <p:cNvGraphicFramePr>
            <a:graphicFrameLocks noGrp="1"/>
          </p:cNvGraphicFramePr>
          <p:nvPr>
            <p:extLst/>
          </p:nvPr>
        </p:nvGraphicFramePr>
        <p:xfrm>
          <a:off x="-2420471" y="627529"/>
          <a:ext cx="208280" cy="365760"/>
        </p:xfrm>
        <a:graphic>
          <a:graphicData uri="http://schemas.openxmlformats.org/drawingml/2006/table">
            <a:tbl>
              <a:tblPr/>
              <a:tblGrid>
                <a:gridCol w="208280"/>
              </a:tblGrid>
              <a:tr h="0">
                <a:tc>
                  <a:txBody>
                    <a:bodyPr/>
                    <a:lstStyle/>
                    <a:p>
                      <a:endParaRPr lang="nl-BE"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bl>
          </a:graphicData>
        </a:graphic>
      </p:graphicFrame>
      <p:graphicFrame>
        <p:nvGraphicFramePr>
          <p:cNvPr id="15" name="Tijdelijke aanduiding voor inhoud 12"/>
          <p:cNvGraphicFramePr>
            <a:graphicFrameLocks/>
          </p:cNvGraphicFramePr>
          <p:nvPr>
            <p:extLst>
              <p:ext uri="{D42A27DB-BD31-4B8C-83A1-F6EECF244321}">
                <p14:modId xmlns:p14="http://schemas.microsoft.com/office/powerpoint/2010/main" val="2344409284"/>
              </p:ext>
            </p:extLst>
          </p:nvPr>
        </p:nvGraphicFramePr>
        <p:xfrm>
          <a:off x="1315481" y="4445990"/>
          <a:ext cx="8771965" cy="2105622"/>
        </p:xfrm>
        <a:graphic>
          <a:graphicData uri="http://schemas.openxmlformats.org/drawingml/2006/table">
            <a:tbl>
              <a:tblPr firstRow="1" bandRow="1">
                <a:tableStyleId>{5940675A-B579-460E-94D1-54222C63F5DA}</a:tableStyleId>
              </a:tblPr>
              <a:tblGrid>
                <a:gridCol w="1254907"/>
                <a:gridCol w="5914256"/>
                <a:gridCol w="1602802"/>
              </a:tblGrid>
              <a:tr h="394234">
                <a:tc gridSpan="2">
                  <a:txBody>
                    <a:bodyPr/>
                    <a:lstStyle/>
                    <a:p>
                      <a:endParaRPr lang="nl-BE" dirty="0"/>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nl-B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dirty="0" smtClean="0"/>
                        <a:t>Score</a:t>
                      </a:r>
                      <a:endParaRPr lang="nl-B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55694">
                <a:tc rowSpan="2">
                  <a:txBody>
                    <a:bodyPr/>
                    <a:lstStyle/>
                    <a:p>
                      <a:pPr algn="ctr"/>
                      <a:r>
                        <a:rPr lang="nl-BE" dirty="0" smtClean="0"/>
                        <a:t>12</a:t>
                      </a:r>
                      <a:endParaRPr lang="nl-BE" dirty="0"/>
                    </a:p>
                  </a:txBody>
                  <a:tcPr>
                    <a:lnT w="12700" cap="flat" cmpd="sng" algn="ctr">
                      <a:solidFill>
                        <a:schemeClr val="tx1"/>
                      </a:solidFill>
                      <a:prstDash val="solid"/>
                      <a:round/>
                      <a:headEnd type="none" w="med" len="med"/>
                      <a:tailEnd type="none" w="med" len="med"/>
                    </a:lnT>
                  </a:tcPr>
                </a:tc>
                <a:tc>
                  <a:txBody>
                    <a:bodyPr/>
                    <a:lstStyle/>
                    <a:p>
                      <a:r>
                        <a:rPr lang="en-GB" sz="1800" kern="1200" dirty="0" smtClean="0">
                          <a:solidFill>
                            <a:schemeClr val="tx1"/>
                          </a:solidFill>
                          <a:effectLst/>
                          <a:latin typeface="+mn-lt"/>
                          <a:ea typeface="+mn-ea"/>
                          <a:cs typeface="+mn-cs"/>
                        </a:rPr>
                        <a:t>Use cases are largely similar across the continent, enabling reuse of functional descriptions. </a:t>
                      </a:r>
                      <a:endParaRPr lang="nl-BE" dirty="0"/>
                    </a:p>
                  </a:txBody>
                  <a:tcPr>
                    <a:lnT w="12700" cap="flat" cmpd="sng" algn="ctr">
                      <a:solidFill>
                        <a:schemeClr val="tx1"/>
                      </a:solidFill>
                      <a:prstDash val="solid"/>
                      <a:round/>
                      <a:headEnd type="none" w="med" len="med"/>
                      <a:tailEnd type="none" w="med" len="med"/>
                    </a:lnT>
                  </a:tcPr>
                </a:tc>
                <a:tc>
                  <a:txBody>
                    <a:bodyPr/>
                    <a:lstStyle/>
                    <a:p>
                      <a:endParaRPr lang="nl-B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55694">
                <a:tc vMerge="1">
                  <a:txBody>
                    <a:bodyPr/>
                    <a:lstStyle/>
                    <a:p>
                      <a:endParaRPr lang="nl-BE" dirty="0"/>
                    </a:p>
                  </a:txBody>
                  <a:tcPr/>
                </a:tc>
                <a:tc>
                  <a:txBody>
                    <a:bodyPr/>
                    <a:lstStyle/>
                    <a:p>
                      <a:r>
                        <a:rPr lang="nl-BE" sz="1400" i="1" dirty="0" err="1" smtClean="0">
                          <a:solidFill>
                            <a:schemeClr val="accent1">
                              <a:lumMod val="75000"/>
                            </a:schemeClr>
                          </a:solidFill>
                        </a:rPr>
                        <a:t>Comments</a:t>
                      </a:r>
                      <a:r>
                        <a:rPr lang="nl-BE" sz="1400" i="1" dirty="0" smtClean="0">
                          <a:solidFill>
                            <a:schemeClr val="accent1">
                              <a:lumMod val="75000"/>
                            </a:schemeClr>
                          </a:solidFill>
                        </a:rPr>
                        <a:t> </a:t>
                      </a:r>
                      <a:r>
                        <a:rPr lang="nl-BE" sz="1400" i="1" dirty="0" err="1" smtClean="0">
                          <a:solidFill>
                            <a:schemeClr val="accent1">
                              <a:lumMod val="75000"/>
                            </a:schemeClr>
                          </a:solidFill>
                        </a:rPr>
                        <a:t>and</a:t>
                      </a:r>
                      <a:r>
                        <a:rPr lang="nl-BE" sz="1400" i="1" dirty="0" smtClean="0">
                          <a:solidFill>
                            <a:schemeClr val="accent1">
                              <a:lumMod val="75000"/>
                            </a:schemeClr>
                          </a:solidFill>
                        </a:rPr>
                        <a:t> </a:t>
                      </a:r>
                      <a:r>
                        <a:rPr lang="nl-BE" sz="1400" i="1" dirty="0" err="1" smtClean="0">
                          <a:solidFill>
                            <a:schemeClr val="accent1">
                              <a:lumMod val="75000"/>
                            </a:schemeClr>
                          </a:solidFill>
                        </a:rPr>
                        <a:t>suggestions</a:t>
                      </a:r>
                      <a:endParaRPr lang="nl-BE" sz="1400" i="1" dirty="0">
                        <a:solidFill>
                          <a:schemeClr val="accent1">
                            <a:lumMod val="75000"/>
                          </a:schemeClr>
                        </a:solidFill>
                      </a:endParaRPr>
                    </a:p>
                  </a:txBody>
                  <a:tcPr>
                    <a:lnR w="12700" cap="flat" cmpd="sng" algn="ctr">
                      <a:solidFill>
                        <a:schemeClr val="tx1"/>
                      </a:solidFill>
                      <a:prstDash val="solid"/>
                      <a:round/>
                      <a:headEnd type="none" w="med" len="med"/>
                      <a:tailEnd type="none" w="med" len="med"/>
                    </a:lnR>
                  </a:tcPr>
                </a:tc>
                <a:tc>
                  <a:txBody>
                    <a:bodyPr/>
                    <a:lstStyle/>
                    <a:p>
                      <a:endParaRPr lang="nl-BE"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20304396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err="1" smtClean="0"/>
              <a:t>Questions</a:t>
            </a:r>
            <a:r>
              <a:rPr lang="nl-BE" dirty="0" smtClean="0"/>
              <a:t> 13 &amp; 14</a:t>
            </a:r>
            <a:endParaRPr lang="nl-BE" dirty="0"/>
          </a:p>
        </p:txBody>
      </p:sp>
      <p:graphicFrame>
        <p:nvGraphicFramePr>
          <p:cNvPr id="13" name="Tijdelijke aanduiding voor inhoud 12"/>
          <p:cNvGraphicFramePr>
            <a:graphicFrameLocks noGrp="1"/>
          </p:cNvGraphicFramePr>
          <p:nvPr>
            <p:ph idx="1"/>
            <p:extLst>
              <p:ext uri="{D42A27DB-BD31-4B8C-83A1-F6EECF244321}">
                <p14:modId xmlns:p14="http://schemas.microsoft.com/office/powerpoint/2010/main" val="3588109397"/>
              </p:ext>
            </p:extLst>
          </p:nvPr>
        </p:nvGraphicFramePr>
        <p:xfrm>
          <a:off x="1309385" y="1785257"/>
          <a:ext cx="8771965" cy="2303571"/>
        </p:xfrm>
        <a:graphic>
          <a:graphicData uri="http://schemas.openxmlformats.org/drawingml/2006/table">
            <a:tbl>
              <a:tblPr firstRow="1" bandRow="1">
                <a:tableStyleId>{5940675A-B579-460E-94D1-54222C63F5DA}</a:tableStyleId>
              </a:tblPr>
              <a:tblGrid>
                <a:gridCol w="1254907"/>
                <a:gridCol w="5914256"/>
                <a:gridCol w="1602802"/>
              </a:tblGrid>
              <a:tr h="592183">
                <a:tc gridSpan="2">
                  <a:txBody>
                    <a:bodyPr/>
                    <a:lstStyle/>
                    <a:p>
                      <a:endParaRPr lang="nl-BE" dirty="0"/>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nl-B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dirty="0" smtClean="0"/>
                        <a:t>Score</a:t>
                      </a:r>
                      <a:endParaRPr lang="nl-B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55694">
                <a:tc rowSpan="2">
                  <a:txBody>
                    <a:bodyPr/>
                    <a:lstStyle/>
                    <a:p>
                      <a:pPr algn="ctr"/>
                      <a:r>
                        <a:rPr lang="nl-BE" dirty="0" smtClean="0"/>
                        <a:t>13</a:t>
                      </a:r>
                      <a:endParaRPr lang="nl-BE" dirty="0"/>
                    </a:p>
                  </a:txBody>
                  <a:tcPr>
                    <a:lnT w="12700" cap="flat" cmpd="sng" algn="ctr">
                      <a:solidFill>
                        <a:schemeClr val="tx1"/>
                      </a:solidFill>
                      <a:prstDash val="solid"/>
                      <a:round/>
                      <a:headEnd type="none" w="med" len="med"/>
                      <a:tailEnd type="none" w="med" len="med"/>
                    </a:lnT>
                  </a:tcPr>
                </a:tc>
                <a:tc>
                  <a:txBody>
                    <a:bodyPr/>
                    <a:lstStyle/>
                    <a:p>
                      <a:r>
                        <a:rPr lang="en-GB" sz="1800" kern="1200" dirty="0" smtClean="0">
                          <a:solidFill>
                            <a:schemeClr val="tx1"/>
                          </a:solidFill>
                          <a:effectLst/>
                          <a:latin typeface="+mn-lt"/>
                          <a:ea typeface="+mn-ea"/>
                          <a:cs typeface="+mn-cs"/>
                        </a:rPr>
                        <a:t>Use case realisation scenarios address implementation guidelines include national and regional specificities.</a:t>
                      </a:r>
                      <a:endParaRPr lang="nl-BE" dirty="0"/>
                    </a:p>
                  </a:txBody>
                  <a:tcPr>
                    <a:lnT w="12700" cap="flat" cmpd="sng" algn="ctr">
                      <a:solidFill>
                        <a:schemeClr val="tx1"/>
                      </a:solidFill>
                      <a:prstDash val="solid"/>
                      <a:round/>
                      <a:headEnd type="none" w="med" len="med"/>
                      <a:tailEnd type="none" w="med" len="med"/>
                    </a:lnT>
                  </a:tcPr>
                </a:tc>
                <a:tc>
                  <a:txBody>
                    <a:bodyPr/>
                    <a:lstStyle/>
                    <a:p>
                      <a:endParaRPr lang="nl-B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55694">
                <a:tc vMerge="1">
                  <a:txBody>
                    <a:bodyPr/>
                    <a:lstStyle/>
                    <a:p>
                      <a:endParaRPr lang="nl-BE" dirty="0"/>
                    </a:p>
                  </a:txBody>
                  <a:tcPr/>
                </a:tc>
                <a:tc>
                  <a:txBody>
                    <a:bodyPr/>
                    <a:lstStyle/>
                    <a:p>
                      <a:r>
                        <a:rPr lang="nl-BE" sz="1400" i="1" dirty="0" err="1" smtClean="0">
                          <a:solidFill>
                            <a:schemeClr val="accent1">
                              <a:lumMod val="75000"/>
                            </a:schemeClr>
                          </a:solidFill>
                        </a:rPr>
                        <a:t>Comments</a:t>
                      </a:r>
                      <a:r>
                        <a:rPr lang="nl-BE" sz="1400" i="1" dirty="0" smtClean="0">
                          <a:solidFill>
                            <a:schemeClr val="accent1">
                              <a:lumMod val="75000"/>
                            </a:schemeClr>
                          </a:solidFill>
                        </a:rPr>
                        <a:t> </a:t>
                      </a:r>
                      <a:r>
                        <a:rPr lang="nl-BE" sz="1400" i="1" dirty="0" err="1" smtClean="0">
                          <a:solidFill>
                            <a:schemeClr val="accent1">
                              <a:lumMod val="75000"/>
                            </a:schemeClr>
                          </a:solidFill>
                        </a:rPr>
                        <a:t>and</a:t>
                      </a:r>
                      <a:r>
                        <a:rPr lang="nl-BE" sz="1400" i="1" dirty="0" smtClean="0">
                          <a:solidFill>
                            <a:schemeClr val="accent1">
                              <a:lumMod val="75000"/>
                            </a:schemeClr>
                          </a:solidFill>
                        </a:rPr>
                        <a:t> </a:t>
                      </a:r>
                      <a:r>
                        <a:rPr lang="nl-BE" sz="1400" i="1" dirty="0" err="1" smtClean="0">
                          <a:solidFill>
                            <a:schemeClr val="accent1">
                              <a:lumMod val="75000"/>
                            </a:schemeClr>
                          </a:solidFill>
                        </a:rPr>
                        <a:t>suggestions</a:t>
                      </a:r>
                      <a:r>
                        <a:rPr lang="nl-BE" sz="1400" i="1" dirty="0" smtClean="0">
                          <a:solidFill>
                            <a:schemeClr val="accent1">
                              <a:lumMod val="75000"/>
                            </a:schemeClr>
                          </a:solidFill>
                        </a:rPr>
                        <a:t>:</a:t>
                      </a:r>
                      <a:endParaRPr lang="nl-BE" sz="1400" i="1" dirty="0">
                        <a:solidFill>
                          <a:schemeClr val="accent1">
                            <a:lumMod val="75000"/>
                          </a:schemeClr>
                        </a:solidFill>
                      </a:endParaRPr>
                    </a:p>
                  </a:txBody>
                  <a:tcPr>
                    <a:lnR w="12700" cap="flat" cmpd="sng" algn="ctr">
                      <a:solidFill>
                        <a:schemeClr val="tx1"/>
                      </a:solidFill>
                      <a:prstDash val="solid"/>
                      <a:round/>
                      <a:headEnd type="none" w="med" len="med"/>
                      <a:tailEnd type="none" w="med" len="med"/>
                    </a:lnR>
                  </a:tcPr>
                </a:tc>
                <a:tc>
                  <a:txBody>
                    <a:bodyPr/>
                    <a:lstStyle/>
                    <a:p>
                      <a:endParaRPr lang="nl-BE"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14" name="Tabel 13"/>
          <p:cNvGraphicFramePr>
            <a:graphicFrameLocks noGrp="1"/>
          </p:cNvGraphicFramePr>
          <p:nvPr>
            <p:extLst/>
          </p:nvPr>
        </p:nvGraphicFramePr>
        <p:xfrm>
          <a:off x="-2420471" y="627529"/>
          <a:ext cx="208280" cy="365760"/>
        </p:xfrm>
        <a:graphic>
          <a:graphicData uri="http://schemas.openxmlformats.org/drawingml/2006/table">
            <a:tbl>
              <a:tblPr/>
              <a:tblGrid>
                <a:gridCol w="208280"/>
              </a:tblGrid>
              <a:tr h="0">
                <a:tc>
                  <a:txBody>
                    <a:bodyPr/>
                    <a:lstStyle/>
                    <a:p>
                      <a:endParaRPr lang="nl-BE"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bl>
          </a:graphicData>
        </a:graphic>
      </p:graphicFrame>
      <p:graphicFrame>
        <p:nvGraphicFramePr>
          <p:cNvPr id="15" name="Tijdelijke aanduiding voor inhoud 12"/>
          <p:cNvGraphicFramePr>
            <a:graphicFrameLocks/>
          </p:cNvGraphicFramePr>
          <p:nvPr>
            <p:extLst>
              <p:ext uri="{D42A27DB-BD31-4B8C-83A1-F6EECF244321}">
                <p14:modId xmlns:p14="http://schemas.microsoft.com/office/powerpoint/2010/main" val="2684145947"/>
              </p:ext>
            </p:extLst>
          </p:nvPr>
        </p:nvGraphicFramePr>
        <p:xfrm>
          <a:off x="1315481" y="4445990"/>
          <a:ext cx="8771965" cy="2164328"/>
        </p:xfrm>
        <a:graphic>
          <a:graphicData uri="http://schemas.openxmlformats.org/drawingml/2006/table">
            <a:tbl>
              <a:tblPr firstRow="1" bandRow="1">
                <a:tableStyleId>{5940675A-B579-460E-94D1-54222C63F5DA}</a:tableStyleId>
              </a:tblPr>
              <a:tblGrid>
                <a:gridCol w="1254907"/>
                <a:gridCol w="5914256"/>
                <a:gridCol w="1602802"/>
              </a:tblGrid>
              <a:tr h="394234">
                <a:tc gridSpan="2">
                  <a:txBody>
                    <a:bodyPr/>
                    <a:lstStyle/>
                    <a:p>
                      <a:endParaRPr lang="nl-BE" dirty="0"/>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nl-B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dirty="0" smtClean="0"/>
                        <a:t>Score</a:t>
                      </a:r>
                      <a:endParaRPr lang="nl-B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55694">
                <a:tc rowSpan="2">
                  <a:txBody>
                    <a:bodyPr/>
                    <a:lstStyle/>
                    <a:p>
                      <a:pPr algn="ctr"/>
                      <a:r>
                        <a:rPr lang="nl-BE" dirty="0" smtClean="0"/>
                        <a:t>14</a:t>
                      </a:r>
                      <a:endParaRPr lang="nl-BE" dirty="0"/>
                    </a:p>
                  </a:txBody>
                  <a:tcPr>
                    <a:lnT w="12700" cap="flat" cmpd="sng" algn="ctr">
                      <a:solidFill>
                        <a:schemeClr val="tx1"/>
                      </a:solidFill>
                      <a:prstDash val="solid"/>
                      <a:round/>
                      <a:headEnd type="none" w="med" len="med"/>
                      <a:tailEnd type="none" w="med" len="med"/>
                    </a:lnT>
                  </a:tcPr>
                </a:tc>
                <a:tc>
                  <a:txBody>
                    <a:bodyPr/>
                    <a:lstStyle/>
                    <a:p>
                      <a:r>
                        <a:rPr lang="en-GB" sz="1800" kern="1200" dirty="0" smtClean="0">
                          <a:solidFill>
                            <a:schemeClr val="tx1"/>
                          </a:solidFill>
                          <a:effectLst/>
                          <a:latin typeface="+mn-lt"/>
                          <a:ea typeface="+mn-ea"/>
                          <a:cs typeface="+mn-cs"/>
                        </a:rPr>
                        <a:t>When do you expect that your country will include </a:t>
                      </a:r>
                      <a:r>
                        <a:rPr lang="en-GB" sz="1800" b="1" kern="1200" dirty="0" smtClean="0">
                          <a:solidFill>
                            <a:schemeClr val="tx1"/>
                          </a:solidFill>
                          <a:effectLst/>
                          <a:latin typeface="+mn-lt"/>
                          <a:ea typeface="+mn-ea"/>
                          <a:cs typeface="+mn-cs"/>
                        </a:rPr>
                        <a:t>quality assessment </a:t>
                      </a:r>
                      <a:r>
                        <a:rPr lang="en-GB" sz="1800" kern="1200" dirty="0" smtClean="0">
                          <a:solidFill>
                            <a:schemeClr val="tx1"/>
                          </a:solidFill>
                          <a:effectLst/>
                          <a:latin typeface="+mn-lt"/>
                          <a:ea typeface="+mn-ea"/>
                          <a:cs typeface="+mn-cs"/>
                        </a:rPr>
                        <a:t>for eHealth products and services in their regulatory framework?</a:t>
                      </a:r>
                      <a:endParaRPr lang="nl-BE" dirty="0"/>
                    </a:p>
                  </a:txBody>
                  <a:tcPr>
                    <a:lnT w="12700" cap="flat" cmpd="sng" algn="ctr">
                      <a:solidFill>
                        <a:schemeClr val="tx1"/>
                      </a:solidFill>
                      <a:prstDash val="solid"/>
                      <a:round/>
                      <a:headEnd type="none" w="med" len="med"/>
                      <a:tailEnd type="none" w="med" len="med"/>
                    </a:lnT>
                  </a:tcPr>
                </a:tc>
                <a:tc>
                  <a:txBody>
                    <a:bodyPr/>
                    <a:lstStyle/>
                    <a:p>
                      <a:endParaRPr lang="nl-B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55694">
                <a:tc vMerge="1">
                  <a:txBody>
                    <a:bodyPr/>
                    <a:lstStyle/>
                    <a:p>
                      <a:endParaRPr lang="nl-BE" dirty="0"/>
                    </a:p>
                  </a:txBody>
                  <a:tcPr/>
                </a:tc>
                <a:tc>
                  <a:txBody>
                    <a:bodyPr/>
                    <a:lstStyle/>
                    <a:p>
                      <a:r>
                        <a:rPr lang="nl-BE" sz="1400" i="1" dirty="0" err="1" smtClean="0">
                          <a:solidFill>
                            <a:schemeClr val="accent1">
                              <a:lumMod val="75000"/>
                            </a:schemeClr>
                          </a:solidFill>
                        </a:rPr>
                        <a:t>Comments</a:t>
                      </a:r>
                      <a:r>
                        <a:rPr lang="nl-BE" sz="1400" i="1" dirty="0" smtClean="0">
                          <a:solidFill>
                            <a:schemeClr val="accent1">
                              <a:lumMod val="75000"/>
                            </a:schemeClr>
                          </a:solidFill>
                        </a:rPr>
                        <a:t> </a:t>
                      </a:r>
                      <a:r>
                        <a:rPr lang="nl-BE" sz="1400" i="1" dirty="0" err="1" smtClean="0">
                          <a:solidFill>
                            <a:schemeClr val="accent1">
                              <a:lumMod val="75000"/>
                            </a:schemeClr>
                          </a:solidFill>
                        </a:rPr>
                        <a:t>and</a:t>
                      </a:r>
                      <a:r>
                        <a:rPr lang="nl-BE" sz="1400" i="1" dirty="0" smtClean="0">
                          <a:solidFill>
                            <a:schemeClr val="accent1">
                              <a:lumMod val="75000"/>
                            </a:schemeClr>
                          </a:solidFill>
                        </a:rPr>
                        <a:t> </a:t>
                      </a:r>
                      <a:r>
                        <a:rPr lang="nl-BE" sz="1400" i="1" dirty="0" err="1" smtClean="0">
                          <a:solidFill>
                            <a:schemeClr val="accent1">
                              <a:lumMod val="75000"/>
                            </a:schemeClr>
                          </a:solidFill>
                        </a:rPr>
                        <a:t>suggestions</a:t>
                      </a:r>
                      <a:endParaRPr lang="nl-BE" sz="1400" i="1" dirty="0">
                        <a:solidFill>
                          <a:schemeClr val="accent1">
                            <a:lumMod val="75000"/>
                          </a:schemeClr>
                        </a:solidFill>
                      </a:endParaRPr>
                    </a:p>
                  </a:txBody>
                  <a:tcPr>
                    <a:lnR w="12700" cap="flat" cmpd="sng" algn="ctr">
                      <a:solidFill>
                        <a:schemeClr val="tx1"/>
                      </a:solidFill>
                      <a:prstDash val="solid"/>
                      <a:round/>
                      <a:headEnd type="none" w="med" len="med"/>
                      <a:tailEnd type="none" w="med" len="med"/>
                    </a:lnR>
                  </a:tcPr>
                </a:tc>
                <a:tc>
                  <a:txBody>
                    <a:bodyPr/>
                    <a:lstStyle/>
                    <a:p>
                      <a:endParaRPr lang="nl-BE"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1784666145"/>
      </p:ext>
    </p:extLst>
  </p:cSld>
  <p:clrMapOvr>
    <a:masterClrMapping/>
  </p:clrMapOvr>
  <p:timing>
    <p:tnLst>
      <p:par>
        <p:cTn id="1" dur="indefinite" restart="never" nodeType="tmRoot"/>
      </p:par>
    </p:tnLst>
  </p:timing>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come to PowerPoint_TP102923943" id="{31A32697-5274-4DF8-85F8-3E03D2A3D5D7}" vid="{FE637D5A-2AE4-43CA-9573-6137BF0B124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8DBC0A1-66E1-4B9D-88C2-9B3A32A2147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Welkom bij PowerPoint</Template>
  <TotalTime>0</TotalTime>
  <Words>581</Words>
  <Application>Microsoft Office PowerPoint</Application>
  <PresentationFormat>Breedbeeld</PresentationFormat>
  <Paragraphs>99</Paragraphs>
  <Slides>13</Slides>
  <Notes>13</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13</vt:i4>
      </vt:variant>
    </vt:vector>
  </HeadingPairs>
  <TitlesOfParts>
    <vt:vector size="18" baseType="lpstr">
      <vt:lpstr>Arial</vt:lpstr>
      <vt:lpstr>Calibri</vt:lpstr>
      <vt:lpstr>Segoe UI</vt:lpstr>
      <vt:lpstr>Segoe UI Light</vt:lpstr>
      <vt:lpstr>WelcomeDoc</vt:lpstr>
      <vt:lpstr>Antilope Benelux Summit Delft – The Netherlands</vt:lpstr>
      <vt:lpstr>Antilope</vt:lpstr>
      <vt:lpstr>Two Questionnaires</vt:lpstr>
      <vt:lpstr>Questions 3 &amp; 4</vt:lpstr>
      <vt:lpstr>Questions 5 &amp; 6</vt:lpstr>
      <vt:lpstr>Questions 7 &amp; 8</vt:lpstr>
      <vt:lpstr>Questions 9 &amp; 10</vt:lpstr>
      <vt:lpstr>Questions 11 &amp; 12</vt:lpstr>
      <vt:lpstr>Questions 13 &amp; 14</vt:lpstr>
      <vt:lpstr>Questions 15 &amp; 16</vt:lpstr>
      <vt:lpstr>Question 17</vt:lpstr>
      <vt:lpstr>Debate</vt:lpstr>
      <vt:lpstr>Some statements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2014-05-12T08:22:44Z</dcterms:created>
  <dcterms:modified xsi:type="dcterms:W3CDTF">2014-06-06T09:38:10Z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TC029239449991</vt:lpwstr>
  </property>
</Properties>
</file>