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97" r:id="rId5"/>
    <p:sldId id="344" r:id="rId6"/>
    <p:sldId id="332" r:id="rId7"/>
    <p:sldId id="339" r:id="rId8"/>
    <p:sldId id="301" r:id="rId9"/>
    <p:sldId id="357" r:id="rId10"/>
    <p:sldId id="359" r:id="rId11"/>
    <p:sldId id="335" r:id="rId12"/>
    <p:sldId id="336" r:id="rId13"/>
    <p:sldId id="307" r:id="rId14"/>
    <p:sldId id="269" r:id="rId15"/>
    <p:sldId id="337" r:id="rId16"/>
    <p:sldId id="338" r:id="rId17"/>
    <p:sldId id="361" r:id="rId18"/>
    <p:sldId id="311" r:id="rId19"/>
    <p:sldId id="360" r:id="rId2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C62"/>
    <a:srgbClr val="00446A"/>
    <a:srgbClr val="F3F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32" autoAdjust="0"/>
  </p:normalViewPr>
  <p:slideViewPr>
    <p:cSldViewPr>
      <p:cViewPr varScale="1">
        <p:scale>
          <a:sx n="84" d="100"/>
          <a:sy n="84" d="100"/>
        </p:scale>
        <p:origin x="3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626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AC2FE-8603-40AF-A51C-158A8B1071DF}" type="datetimeFigureOut">
              <a:rPr lang="nl-BE" smtClean="0"/>
              <a:t>3/06/2014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F6F1F-8EE4-421B-99CC-5AF7912AE0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98260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BE964-4379-4907-95F7-A7D3794CE2E3}" type="datetimeFigureOut">
              <a:rPr lang="nl-BE" smtClean="0"/>
              <a:t>3/06/2014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A2133-86FF-420C-9D65-094166C0C5C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20024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2133-86FF-420C-9D65-094166C0C5C3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2848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2133-86FF-420C-9D65-094166C0C5C3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9579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2133-86FF-420C-9D65-094166C0C5C3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4086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2133-86FF-420C-9D65-094166C0C5C3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7397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2133-86FF-420C-9D65-094166C0C5C3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342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2133-86FF-420C-9D65-094166C0C5C3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141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2133-86FF-420C-9D65-094166C0C5C3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8615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2133-86FF-420C-9D65-094166C0C5C3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250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2133-86FF-420C-9D65-094166C0C5C3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3470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2133-86FF-420C-9D65-094166C0C5C3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6931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2133-86FF-420C-9D65-094166C0C5C3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6766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2133-86FF-420C-9D65-094166C0C5C3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0024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2133-86FF-420C-9D65-094166C0C5C3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519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2133-86FF-420C-9D65-094166C0C5C3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224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2133-86FF-420C-9D65-094166C0C5C3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1981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2133-86FF-420C-9D65-094166C0C5C3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198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ntilope -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35039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446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318248"/>
            <a:ext cx="6400800" cy="148701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Organisation</a:t>
            </a:r>
            <a:endParaRPr lang="nl-BE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21674"/>
            <a:ext cx="1008112" cy="9708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805264"/>
            <a:ext cx="1199857" cy="976026"/>
          </a:xfrm>
          <a:prstGeom prst="rect">
            <a:avLst/>
          </a:prstGeom>
        </p:spPr>
      </p:pic>
      <p:pic>
        <p:nvPicPr>
          <p:cNvPr id="8" name="Picture 3" descr="\\GIOTTO\Projects_Running\Antilope\Grafisch\LOGOS\Antilope_taglineVertical_300DPI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6632"/>
            <a:ext cx="2570162" cy="22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tilope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196340"/>
          </a:xfrm>
          <a:prstGeom prst="rect">
            <a:avLst/>
          </a:prstGeom>
        </p:spPr>
      </p:pic>
      <p:sp>
        <p:nvSpPr>
          <p:cNvPr id="12" name="Line 2"/>
          <p:cNvSpPr>
            <a:spLocks noChangeShapeType="1"/>
          </p:cNvSpPr>
          <p:nvPr userDrawn="1"/>
        </p:nvSpPr>
        <p:spPr bwMode="auto">
          <a:xfrm flipH="1">
            <a:off x="0" y="1155224"/>
            <a:ext cx="914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nl-BE"/>
          </a:p>
        </p:txBody>
      </p:sp>
      <p:sp>
        <p:nvSpPr>
          <p:cNvPr id="20" name="Line 2"/>
          <p:cNvSpPr>
            <a:spLocks noChangeShapeType="1"/>
          </p:cNvSpPr>
          <p:nvPr userDrawn="1"/>
        </p:nvSpPr>
        <p:spPr bwMode="auto">
          <a:xfrm flipH="1">
            <a:off x="1043608" y="6165304"/>
            <a:ext cx="705455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nl-BE">
              <a:solidFill>
                <a:srgbClr val="002060"/>
              </a:solidFill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68313" y="1412875"/>
            <a:ext cx="8207375" cy="43926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840340" y="44624"/>
            <a:ext cx="5539972" cy="101003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63C6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119934"/>
            <a:ext cx="720080" cy="6934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87" y="6130225"/>
            <a:ext cx="839817" cy="683151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043608" y="6381328"/>
            <a:ext cx="1125488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nl-BE" smtClean="0"/>
              <a:t>06/06/2014</a:t>
            </a:r>
            <a:endParaRPr lang="nl-BE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1760" y="6381328"/>
            <a:ext cx="4536504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Benelux Summit, Delft, The Netherlands</a:t>
            </a:r>
            <a:endParaRPr lang="nl-BE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4288" y="6381328"/>
            <a:ext cx="936104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fld id="{03E47296-BEF6-4800-BEE8-E2788132C0A1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60" y="-27384"/>
            <a:ext cx="1943100" cy="1082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tilop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8539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119934"/>
            <a:ext cx="720080" cy="693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87" y="6130225"/>
            <a:ext cx="839817" cy="683151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1043608" y="6381328"/>
            <a:ext cx="1125488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nl-BE" smtClean="0"/>
              <a:t>06/06/2014</a:t>
            </a:r>
            <a:endParaRPr lang="nl-BE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4288" y="6381328"/>
            <a:ext cx="936104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fld id="{03E47296-BEF6-4800-BEE8-E2788132C0A1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1760" y="6381328"/>
            <a:ext cx="4536504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Benelux Summit, Delft, The Netherlands</a:t>
            </a:r>
            <a:endParaRPr lang="nl-BE" dirty="0"/>
          </a:p>
        </p:txBody>
      </p:sp>
      <p:sp>
        <p:nvSpPr>
          <p:cNvPr id="14" name="Line 2"/>
          <p:cNvSpPr>
            <a:spLocks noChangeShapeType="1"/>
          </p:cNvSpPr>
          <p:nvPr userDrawn="1"/>
        </p:nvSpPr>
        <p:spPr bwMode="auto">
          <a:xfrm flipH="1">
            <a:off x="1043608" y="6165304"/>
            <a:ext cx="705455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nl-BE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196340"/>
          </a:xfrm>
          <a:prstGeom prst="rect">
            <a:avLst/>
          </a:prstGeom>
        </p:spPr>
      </p:pic>
      <p:sp>
        <p:nvSpPr>
          <p:cNvPr id="21" name="Line 2"/>
          <p:cNvSpPr>
            <a:spLocks noChangeShapeType="1"/>
          </p:cNvSpPr>
          <p:nvPr userDrawn="1"/>
        </p:nvSpPr>
        <p:spPr bwMode="auto">
          <a:xfrm flipH="1">
            <a:off x="0" y="1155224"/>
            <a:ext cx="914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nl-BE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60" y="-27384"/>
            <a:ext cx="1943100" cy="1082040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840340" y="44624"/>
            <a:ext cx="5539972" cy="101003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63C6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ntilope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6584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83768" y="1196752"/>
            <a:ext cx="4392488" cy="33868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23322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119934"/>
            <a:ext cx="720080" cy="6934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87" y="6130225"/>
            <a:ext cx="839817" cy="683151"/>
          </a:xfrm>
          <a:prstGeom prst="rect">
            <a:avLst/>
          </a:prstGeom>
        </p:spPr>
      </p:pic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608" y="6381328"/>
            <a:ext cx="1125488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nl-BE" smtClean="0"/>
              <a:t>06/06/2014</a:t>
            </a:r>
            <a:endParaRPr lang="nl-BE" dirty="0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4288" y="6381328"/>
            <a:ext cx="936104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fld id="{03E47296-BEF6-4800-BEE8-E2788132C0A1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1760" y="6381328"/>
            <a:ext cx="4536504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Benelux Summit, Delft, The Netherlands</a:t>
            </a:r>
            <a:endParaRPr lang="nl-BE" dirty="0"/>
          </a:p>
        </p:txBody>
      </p:sp>
      <p:sp>
        <p:nvSpPr>
          <p:cNvPr id="17" name="Line 2"/>
          <p:cNvSpPr>
            <a:spLocks noChangeShapeType="1"/>
          </p:cNvSpPr>
          <p:nvPr userDrawn="1"/>
        </p:nvSpPr>
        <p:spPr bwMode="auto">
          <a:xfrm flipH="1">
            <a:off x="1043608" y="6165304"/>
            <a:ext cx="705455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nl-BE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196340"/>
          </a:xfrm>
          <a:prstGeom prst="rect">
            <a:avLst/>
          </a:prstGeom>
        </p:spPr>
      </p:pic>
      <p:sp>
        <p:nvSpPr>
          <p:cNvPr id="22" name="Line 2"/>
          <p:cNvSpPr>
            <a:spLocks noChangeShapeType="1"/>
          </p:cNvSpPr>
          <p:nvPr userDrawn="1"/>
        </p:nvSpPr>
        <p:spPr bwMode="auto">
          <a:xfrm flipH="1">
            <a:off x="0" y="1155224"/>
            <a:ext cx="914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nl-BE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60" y="-27384"/>
            <a:ext cx="1943100" cy="1082040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 userDrawn="1"/>
        </p:nvSpPr>
        <p:spPr>
          <a:xfrm>
            <a:off x="1840340" y="44624"/>
            <a:ext cx="5539972" cy="1010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163C6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tilope - 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119934"/>
            <a:ext cx="720080" cy="6934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87" y="6130225"/>
            <a:ext cx="839817" cy="683151"/>
          </a:xfrm>
          <a:prstGeom prst="rect">
            <a:avLst/>
          </a:prstGeom>
        </p:spPr>
      </p:pic>
      <p:sp>
        <p:nvSpPr>
          <p:cNvPr id="32" name="Date Placeholder 3"/>
          <p:cNvSpPr>
            <a:spLocks noGrp="1"/>
          </p:cNvSpPr>
          <p:nvPr>
            <p:ph type="dt" sz="half" idx="2"/>
          </p:nvPr>
        </p:nvSpPr>
        <p:spPr>
          <a:xfrm>
            <a:off x="1043608" y="6381328"/>
            <a:ext cx="1125488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nl-BE" smtClean="0"/>
              <a:t>06/06/2014</a:t>
            </a:r>
            <a:endParaRPr lang="nl-BE" dirty="0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4288" y="6381328"/>
            <a:ext cx="936104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fld id="{03E47296-BEF6-4800-BEE8-E2788132C0A1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1760" y="6381328"/>
            <a:ext cx="4536504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Benelux Summit, Delft, The Netherlands</a:t>
            </a:r>
            <a:endParaRPr lang="nl-BE" dirty="0"/>
          </a:p>
        </p:txBody>
      </p:sp>
      <p:sp>
        <p:nvSpPr>
          <p:cNvPr id="12" name="Line 2"/>
          <p:cNvSpPr>
            <a:spLocks noChangeShapeType="1"/>
          </p:cNvSpPr>
          <p:nvPr userDrawn="1"/>
        </p:nvSpPr>
        <p:spPr bwMode="auto">
          <a:xfrm flipH="1">
            <a:off x="1043608" y="6165304"/>
            <a:ext cx="705455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nl-BE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196340"/>
          </a:xfrm>
          <a:prstGeom prst="rect">
            <a:avLst/>
          </a:prstGeom>
        </p:spPr>
      </p:pic>
      <p:sp>
        <p:nvSpPr>
          <p:cNvPr id="18" name="Line 2"/>
          <p:cNvSpPr>
            <a:spLocks noChangeShapeType="1"/>
          </p:cNvSpPr>
          <p:nvPr userDrawn="1"/>
        </p:nvSpPr>
        <p:spPr bwMode="auto">
          <a:xfrm flipH="1">
            <a:off x="0" y="1155224"/>
            <a:ext cx="914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nl-BE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60" y="-27384"/>
            <a:ext cx="1943100" cy="108204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840340" y="44624"/>
            <a:ext cx="5539972" cy="101003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63C6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tilope - Blank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043608" y="6381328"/>
            <a:ext cx="1125488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nl-BE" smtClean="0"/>
              <a:t>06/06/2014</a:t>
            </a:r>
            <a:endParaRPr lang="nl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4288" y="6381328"/>
            <a:ext cx="936104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fld id="{03E47296-BEF6-4800-BEE8-E2788132C0A1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1760" y="6381328"/>
            <a:ext cx="4536504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Benelux Summit, Delft, The Netherlands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1215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043608" y="6381328"/>
            <a:ext cx="1125488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nl-BE" smtClean="0"/>
              <a:t>06/06/2014</a:t>
            </a:r>
            <a:endParaRPr lang="nl-B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1760" y="6381328"/>
            <a:ext cx="4536504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Benelux Summit, Delft, The Netherlands</a:t>
            </a:r>
            <a:endParaRPr lang="nl-B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4288" y="6381328"/>
            <a:ext cx="936104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fld id="{03E47296-BEF6-4800-BEE8-E2788132C0A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7" r:id="rId4"/>
    <p:sldLayoutId id="2147483654" r:id="rId5"/>
    <p:sldLayoutId id="2147483658" r:id="rId6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679055"/>
            <a:ext cx="8496944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Adoption and take up of standards and profiles for </a:t>
            </a:r>
            <a:br>
              <a:rPr lang="en-US" dirty="0" smtClean="0"/>
            </a:br>
            <a:r>
              <a:rPr lang="en-US" dirty="0" smtClean="0"/>
              <a:t>e-Health Interoperability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Jos Devlies, EuroRec, Belgium</a:t>
            </a:r>
          </a:p>
          <a:p>
            <a:r>
              <a:rPr lang="en-US" sz="2200" dirty="0"/>
              <a:t>b</a:t>
            </a:r>
            <a:r>
              <a:rPr lang="en-US" sz="2200" dirty="0" smtClean="0"/>
              <a:t>ased on a presentation by Ib </a:t>
            </a:r>
            <a:r>
              <a:rPr lang="en-US" sz="2200" dirty="0" err="1" smtClean="0"/>
              <a:t>Johanson</a:t>
            </a:r>
            <a:r>
              <a:rPr lang="en-US" sz="2200" dirty="0" smtClean="0"/>
              <a:t>, </a:t>
            </a:r>
            <a:r>
              <a:rPr lang="en-US" dirty="0" err="1" smtClean="0"/>
              <a:t>MedCom</a:t>
            </a:r>
            <a:r>
              <a:rPr lang="en-US" dirty="0" smtClean="0"/>
              <a:t> , DK</a:t>
            </a:r>
          </a:p>
        </p:txBody>
      </p:sp>
    </p:spTree>
    <p:extLst>
      <p:ext uri="{BB962C8B-B14F-4D97-AF65-F5344CB8AC3E}">
        <p14:creationId xmlns:p14="http://schemas.microsoft.com/office/powerpoint/2010/main" val="428165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sz="3600" dirty="0" smtClean="0"/>
              <a:t>Antilope,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Background, purpose, </a:t>
            </a:r>
            <a:r>
              <a:rPr lang="da-DK" dirty="0" err="1" smtClean="0"/>
              <a:t>outcome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06/06/2014</a:t>
            </a:r>
            <a:endParaRPr lang="nl-BE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Benelux Summit, Delft, The Netherlands</a:t>
            </a:r>
            <a:endParaRPr lang="nl-BE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E47296-BEF6-4800-BEE8-E2788132C0A1}" type="slidenum">
              <a:rPr lang="nl-BE" smtClean="0"/>
              <a:pPr/>
              <a:t>10</a:t>
            </a:fld>
            <a:endParaRPr lang="nl-BE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1340768"/>
            <a:ext cx="8496944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163C6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</a:t>
            </a:r>
            <a:endParaRPr lang="fr-FR" dirty="0"/>
          </a:p>
        </p:txBody>
      </p:sp>
      <p:pic>
        <p:nvPicPr>
          <p:cNvPr id="8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2728"/>
            <a:ext cx="8712967" cy="4716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24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dirty="0" smtClean="0"/>
              <a:t>Input / output in Antilope</a:t>
            </a:r>
            <a:endParaRPr lang="fr-FR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06/06/2014</a:t>
            </a:r>
            <a:endParaRPr lang="nl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Benelux Summit, Delft, The Netherlands</a:t>
            </a:r>
            <a:endParaRPr lang="nl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E47296-BEF6-4800-BEE8-E2788132C0A1}" type="slidenum">
              <a:rPr lang="nl-BE" smtClean="0"/>
              <a:pPr/>
              <a:t>11</a:t>
            </a:fld>
            <a:endParaRPr lang="nl-BE"/>
          </a:p>
        </p:txBody>
      </p:sp>
      <p:sp>
        <p:nvSpPr>
          <p:cNvPr id="7" name="Rectangle à coins arrondis 6"/>
          <p:cNvSpPr/>
          <p:nvPr/>
        </p:nvSpPr>
        <p:spPr>
          <a:xfrm>
            <a:off x="777956" y="1411290"/>
            <a:ext cx="5829934" cy="758570"/>
          </a:xfrm>
          <a:prstGeom prst="roundRect">
            <a:avLst/>
          </a:prstGeom>
          <a:effectLst>
            <a:outerShdw blurRad="292100" dist="139700" dir="2700000" algn="tl" rotWithShape="0">
              <a:srgbClr val="000000">
                <a:alpha val="65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WP1: </a:t>
            </a:r>
            <a:r>
              <a:rPr lang="fr-FR" sz="2000" dirty="0" err="1" smtClean="0"/>
              <a:t>eHealth</a:t>
            </a:r>
            <a:r>
              <a:rPr lang="fr-FR" sz="2000" dirty="0" smtClean="0"/>
              <a:t> </a:t>
            </a:r>
            <a:r>
              <a:rPr lang="fr-FR" sz="2000" dirty="0" err="1" smtClean="0"/>
              <a:t>Interoperability</a:t>
            </a:r>
            <a:r>
              <a:rPr lang="fr-FR" sz="2000" dirty="0" smtClean="0"/>
              <a:t> Framework </a:t>
            </a:r>
            <a:endParaRPr lang="fr-FR" sz="2000" dirty="0"/>
          </a:p>
        </p:txBody>
      </p:sp>
      <p:sp>
        <p:nvSpPr>
          <p:cNvPr id="8" name="Flèche vers le bas 7"/>
          <p:cNvSpPr/>
          <p:nvPr/>
        </p:nvSpPr>
        <p:spPr>
          <a:xfrm>
            <a:off x="3309258" y="2169861"/>
            <a:ext cx="758509" cy="564512"/>
          </a:xfrm>
          <a:prstGeom prst="down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777956" y="3010266"/>
            <a:ext cx="2848818" cy="7585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292100" dist="139700" dir="2700000" rotWithShape="0">
              <a:srgbClr val="000000">
                <a:alpha val="6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WP2: </a:t>
            </a:r>
            <a:r>
              <a:rPr lang="fr-FR" dirty="0" err="1" smtClean="0">
                <a:solidFill>
                  <a:schemeClr val="tx1"/>
                </a:solidFill>
              </a:rPr>
              <a:t>Quality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Manual</a:t>
            </a:r>
            <a:r>
              <a:rPr lang="fr-FR" dirty="0" smtClean="0">
                <a:solidFill>
                  <a:schemeClr val="tx1"/>
                </a:solidFill>
              </a:rPr>
              <a:t> for IOP </a:t>
            </a:r>
            <a:r>
              <a:rPr lang="fr-FR" dirty="0" err="1" smtClean="0">
                <a:solidFill>
                  <a:schemeClr val="tx1"/>
                </a:solidFill>
              </a:rPr>
              <a:t>Testing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777957" y="3976860"/>
            <a:ext cx="5829934" cy="758570"/>
          </a:xfrm>
          <a:prstGeom prst="roundRect">
            <a:avLst/>
          </a:prstGeom>
          <a:solidFill>
            <a:srgbClr val="660066"/>
          </a:solidFill>
          <a:effectLst>
            <a:outerShdw blurRad="292100" dist="139700" dir="2700000" rotWithShape="0">
              <a:srgbClr val="000000">
                <a:alpha val="6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WP4: </a:t>
            </a:r>
            <a:r>
              <a:rPr lang="fr-FR" sz="2000" dirty="0"/>
              <a:t>L</a:t>
            </a:r>
            <a:r>
              <a:rPr lang="fr-FR" sz="2000" dirty="0" smtClean="0"/>
              <a:t>abelling and Certification </a:t>
            </a:r>
            <a:r>
              <a:rPr lang="fr-FR" sz="2000" dirty="0" err="1" smtClean="0"/>
              <a:t>Process</a:t>
            </a:r>
            <a:endParaRPr lang="fr-FR" sz="20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557458" y="2769663"/>
            <a:ext cx="6403225" cy="2134580"/>
          </a:xfrm>
          <a:prstGeom prst="roundRect">
            <a:avLst/>
          </a:prstGeom>
          <a:noFill/>
          <a:ln>
            <a:solidFill>
              <a:srgbClr val="660066"/>
            </a:solidFill>
          </a:ln>
          <a:effectLst>
            <a:glow rad="63500">
              <a:schemeClr val="bg1">
                <a:lumMod val="6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7984453" y="1393645"/>
            <a:ext cx="699230" cy="486896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292100" dist="139700" dir="2700000" rotWithShape="0">
              <a:srgbClr val="000000">
                <a:alpha val="6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/>
              <a:t>WP6: Communication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7155386" y="1411294"/>
            <a:ext cx="635030" cy="486896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292100" dist="139700" dir="2700000" rotWithShape="0">
              <a:srgbClr val="000000">
                <a:alpha val="6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/>
              <a:t>WP7: Project Management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3759072" y="3010266"/>
            <a:ext cx="2848818" cy="758570"/>
          </a:xfrm>
          <a:prstGeom prst="roundRect">
            <a:avLst/>
          </a:prstGeom>
          <a:effectLst>
            <a:outerShdw blurRad="292100" dist="139700" dir="2700000" rotWithShape="0">
              <a:srgbClr val="000000">
                <a:alpha val="6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WP3: </a:t>
            </a:r>
            <a:r>
              <a:rPr lang="fr-FR" sz="2000" dirty="0" err="1" smtClean="0"/>
              <a:t>Testing</a:t>
            </a:r>
            <a:r>
              <a:rPr lang="fr-FR" sz="2000" dirty="0" smtClean="0"/>
              <a:t> Tools </a:t>
            </a:r>
            <a:endParaRPr lang="fr-FR" sz="200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777958" y="5521686"/>
            <a:ext cx="5829934" cy="7585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outerShdw blurRad="292100" dist="139700" dir="2700000" rotWithShape="0">
              <a:srgbClr val="000000">
                <a:alpha val="6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WP5: Validation, </a:t>
            </a:r>
            <a:r>
              <a:rPr lang="fr-FR" sz="2000" dirty="0" err="1" smtClean="0"/>
              <a:t>Scalability</a:t>
            </a:r>
            <a:r>
              <a:rPr lang="fr-FR" sz="2000" dirty="0" smtClean="0"/>
              <a:t> to EIP and  Adoption</a:t>
            </a:r>
            <a:endParaRPr lang="fr-FR" sz="2000" dirty="0"/>
          </a:p>
        </p:txBody>
      </p:sp>
      <p:sp>
        <p:nvSpPr>
          <p:cNvPr id="16" name="Flèche vers le bas 15"/>
          <p:cNvSpPr/>
          <p:nvPr/>
        </p:nvSpPr>
        <p:spPr>
          <a:xfrm>
            <a:off x="3247519" y="4904243"/>
            <a:ext cx="758509" cy="564512"/>
          </a:xfrm>
          <a:prstGeom prst="down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04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8313" y="1196753"/>
            <a:ext cx="8207375" cy="4824536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To agree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that</a:t>
            </a:r>
          </a:p>
          <a:p>
            <a:pPr lvl="1">
              <a:buFontTx/>
              <a:buChar char="-"/>
            </a:pPr>
            <a:r>
              <a:rPr lang="en-GB" dirty="0" smtClean="0">
                <a:solidFill>
                  <a:srgbClr val="002060"/>
                </a:solidFill>
              </a:rPr>
              <a:t>interoperability is  essential for care safety and cost containment </a:t>
            </a:r>
          </a:p>
          <a:p>
            <a:pPr lvl="1">
              <a:buFontTx/>
              <a:buChar char="-"/>
            </a:pPr>
            <a:r>
              <a:rPr lang="en-GB" dirty="0" smtClean="0">
                <a:solidFill>
                  <a:srgbClr val="002060"/>
                </a:solidFill>
              </a:rPr>
              <a:t>interoperability of eHealth systems should never be taken as given. </a:t>
            </a:r>
          </a:p>
          <a:p>
            <a:pPr lvl="1">
              <a:buFontTx/>
              <a:buChar char="-"/>
            </a:pPr>
            <a:r>
              <a:rPr lang="en-GB" dirty="0" smtClean="0">
                <a:solidFill>
                  <a:srgbClr val="002060"/>
                </a:solidFill>
              </a:rPr>
              <a:t>to achieve interoperability use of appropriate standards and profiles supported by appropriate testing is needed.</a:t>
            </a:r>
          </a:p>
          <a:p>
            <a:pPr lvl="1">
              <a:buFontTx/>
              <a:buChar char="-"/>
            </a:pPr>
            <a:r>
              <a:rPr lang="en-GB" dirty="0" smtClean="0">
                <a:solidFill>
                  <a:srgbClr val="002060"/>
                </a:solidFill>
              </a:rPr>
              <a:t>interoperability testing should be based on a Quality Management System using testing tools</a:t>
            </a:r>
          </a:p>
          <a:p>
            <a:pPr lvl="1">
              <a:buFontTx/>
              <a:buChar char="-"/>
            </a:pPr>
            <a:r>
              <a:rPr lang="en-GB" dirty="0" smtClean="0">
                <a:solidFill>
                  <a:srgbClr val="002060"/>
                </a:solidFill>
              </a:rPr>
              <a:t>the eHealth European Interoperability framework is the first step in harmonising interoperability efforts over Europe (at country, region or local level).</a:t>
            </a:r>
          </a:p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To bring you to the point to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include in your regulatory framework the concepts of proven and certified functional quality requirements, to reach national as well as cross border interoperability</a:t>
            </a:r>
          </a:p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To partner towards interoperability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smtClean="0"/>
              <a:t>Purpose of the Summit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Benelux Summit, Delft, The Netherlands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E47296-BEF6-4800-BEE8-E2788132C0A1}" type="slidenum">
              <a:rPr lang="nl-BE" smtClean="0"/>
              <a:pPr/>
              <a:t>12</a:t>
            </a:fld>
            <a:endParaRPr lang="nl-BE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06/06/2014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098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8313" y="1268760"/>
            <a:ext cx="8207375" cy="4392613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Antilope results cover four complementary areas</a:t>
            </a:r>
          </a:p>
          <a:p>
            <a:r>
              <a:rPr lang="en-GB" sz="2800" dirty="0" smtClean="0">
                <a:solidFill>
                  <a:srgbClr val="002060"/>
                </a:solidFill>
              </a:rPr>
              <a:t>Each area will be presented in a similar way through:</a:t>
            </a:r>
          </a:p>
          <a:p>
            <a:pPr lvl="1"/>
            <a:r>
              <a:rPr lang="en-GB" sz="2800" dirty="0" smtClean="0">
                <a:solidFill>
                  <a:srgbClr val="002060"/>
                </a:solidFill>
              </a:rPr>
              <a:t>Key statements summarising the findings</a:t>
            </a:r>
          </a:p>
          <a:p>
            <a:pPr lvl="1"/>
            <a:r>
              <a:rPr lang="en-GB" sz="2800" dirty="0" smtClean="0">
                <a:solidFill>
                  <a:srgbClr val="002060"/>
                </a:solidFill>
              </a:rPr>
              <a:t>Additional background information elaborating the topic in more detail</a:t>
            </a:r>
          </a:p>
          <a:p>
            <a:r>
              <a:rPr lang="en-GB" sz="2800" dirty="0" smtClean="0">
                <a:solidFill>
                  <a:srgbClr val="002060"/>
                </a:solidFill>
              </a:rPr>
              <a:t>Some of these statements will be debated afterwards</a:t>
            </a:r>
          </a:p>
          <a:p>
            <a:r>
              <a:rPr lang="en-GB" sz="2800" dirty="0" smtClean="0">
                <a:solidFill>
                  <a:srgbClr val="002060"/>
                </a:solidFill>
              </a:rPr>
              <a:t>Your opinion will become part of the Antilope guidance through a </a:t>
            </a:r>
            <a:r>
              <a:rPr lang="en-GB" sz="2800" u="sng" dirty="0" smtClean="0">
                <a:solidFill>
                  <a:srgbClr val="002060"/>
                </a:solidFill>
              </a:rPr>
              <a:t>questionnaire</a:t>
            </a:r>
            <a:endParaRPr lang="en-GB" sz="2800" u="sng" dirty="0" smtClean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0070C0"/>
                </a:solidFill>
              </a:rPr>
              <a:t>Presenting Antilope results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Benelux Summit, Delft, The Netherlands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E47296-BEF6-4800-BEE8-E2788132C0A1}" type="slidenum">
              <a:rPr lang="nl-BE" smtClean="0"/>
              <a:pPr/>
              <a:t>13</a:t>
            </a:fld>
            <a:endParaRPr lang="nl-BE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06/06/2014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3649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 smtClean="0"/>
              <a:t>We </a:t>
            </a:r>
            <a:r>
              <a:rPr lang="nl-BE" dirty="0" err="1" smtClean="0"/>
              <a:t>will</a:t>
            </a:r>
            <a:r>
              <a:rPr lang="nl-BE" dirty="0" smtClean="0"/>
              <a:t> listen </a:t>
            </a:r>
            <a:r>
              <a:rPr lang="nl-BE" dirty="0" err="1" smtClean="0"/>
              <a:t>to</a:t>
            </a:r>
            <a:r>
              <a:rPr lang="nl-BE" dirty="0" smtClean="0"/>
              <a:t> National </a:t>
            </a:r>
            <a:r>
              <a:rPr lang="nl-BE" dirty="0" err="1" smtClean="0"/>
              <a:t>Strategy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Status </a:t>
            </a:r>
            <a:r>
              <a:rPr lang="nl-BE" dirty="0" err="1" smtClean="0"/>
              <a:t>Reports</a:t>
            </a:r>
            <a:r>
              <a:rPr lang="nl-BE" dirty="0" smtClean="0"/>
              <a:t> on </a:t>
            </a:r>
            <a:r>
              <a:rPr lang="nl-BE" dirty="0" err="1" smtClean="0"/>
              <a:t>Interoperability</a:t>
            </a:r>
            <a:r>
              <a:rPr lang="nl-BE" dirty="0" smtClean="0"/>
              <a:t> in the </a:t>
            </a:r>
            <a:r>
              <a:rPr lang="nl-BE" dirty="0" err="1" smtClean="0"/>
              <a:t>region</a:t>
            </a:r>
            <a:endParaRPr lang="nl-BE" dirty="0" smtClean="0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.. but </a:t>
            </a:r>
            <a:r>
              <a:rPr lang="nl-BE" dirty="0" err="1" smtClean="0"/>
              <a:t>before</a:t>
            </a:r>
            <a:r>
              <a:rPr lang="nl-BE" dirty="0" smtClean="0"/>
              <a:t> presenting the Antilope approach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06/06/2014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Benelux Summit, Delft, The Netherlands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E47296-BEF6-4800-BEE8-E2788132C0A1}" type="slidenum">
              <a:rPr lang="nl-BE" smtClean="0"/>
              <a:pPr/>
              <a:t>14</a:t>
            </a:fld>
            <a:endParaRPr lang="nl-BE"/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05263"/>
              </p:ext>
            </p:extLst>
          </p:nvPr>
        </p:nvGraphicFramePr>
        <p:xfrm>
          <a:off x="683568" y="2708920"/>
          <a:ext cx="784887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6530"/>
                <a:gridCol w="2842342"/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Title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Interoperability</a:t>
                      </a:r>
                      <a:r>
                        <a:rPr lang="nl-BE" dirty="0" smtClean="0"/>
                        <a:t> &amp; </a:t>
                      </a:r>
                      <a:r>
                        <a:rPr lang="nl-BE" dirty="0" err="1" smtClean="0"/>
                        <a:t>Testing</a:t>
                      </a:r>
                      <a:r>
                        <a:rPr lang="nl-BE" dirty="0" smtClean="0"/>
                        <a:t> in The Netherlands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Lies van Gennip, NICTIZ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Interoperability</a:t>
                      </a:r>
                      <a:r>
                        <a:rPr lang="nl-BE" baseline="0" dirty="0" smtClean="0"/>
                        <a:t> &amp; </a:t>
                      </a:r>
                      <a:r>
                        <a:rPr lang="nl-BE" baseline="0" dirty="0" err="1" smtClean="0"/>
                        <a:t>Functional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Testing</a:t>
                      </a:r>
                      <a:r>
                        <a:rPr lang="nl-BE" baseline="0" dirty="0" smtClean="0"/>
                        <a:t> in Belgium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Luc Nicolas, FOD/SPF Santé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Interooperability</a:t>
                      </a:r>
                      <a:r>
                        <a:rPr lang="nl-BE" baseline="0" dirty="0" smtClean="0"/>
                        <a:t> in Luxembourg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1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b="1" dirty="0" smtClean="0"/>
              <a:t>Outcome</a:t>
            </a:r>
          </a:p>
          <a:p>
            <a:pPr marL="0" indent="0">
              <a:buNone/>
            </a:pPr>
            <a:r>
              <a:rPr lang="en-GB" dirty="0" smtClean="0"/>
              <a:t>Common approach for testing and certification through </a:t>
            </a:r>
          </a:p>
          <a:p>
            <a:pPr marL="0" indent="0">
              <a:buNone/>
            </a:pPr>
            <a:r>
              <a:rPr lang="en-GB" dirty="0" smtClean="0"/>
              <a:t>recommendations for reaching interoperability</a:t>
            </a:r>
          </a:p>
          <a:p>
            <a:pPr marL="0" indent="0">
              <a:buNone/>
            </a:pPr>
            <a:r>
              <a:rPr lang="en-GB" dirty="0" smtClean="0"/>
              <a:t>Based on: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Quality manual – </a:t>
            </a:r>
            <a:r>
              <a:rPr lang="en-GB" smtClean="0"/>
              <a:t>Quality process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Selected tools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Certification and labelling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Educational material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Input from Regional summits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sz="3600" dirty="0"/>
              <a:t>Antilope, 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Background, </a:t>
            </a:r>
            <a:r>
              <a:rPr lang="da-DK" dirty="0" smtClean="0"/>
              <a:t>purpose, </a:t>
            </a:r>
            <a:r>
              <a:rPr lang="da-DK" dirty="0" err="1" smtClean="0"/>
              <a:t>outcome</a:t>
            </a:r>
            <a:endParaRPr lang="da-DK" u="sng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06/06/2014</a:t>
            </a:r>
            <a:endParaRPr lang="nl-BE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Benelux Summit, Delft, The Netherlands</a:t>
            </a:r>
            <a:endParaRPr lang="nl-BE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E47296-BEF6-4800-BEE8-E2788132C0A1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086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z="2800" dirty="0" err="1" smtClean="0"/>
              <a:t>Thank</a:t>
            </a:r>
            <a:r>
              <a:rPr lang="nl-BE" sz="2800" dirty="0" smtClean="0"/>
              <a:t> </a:t>
            </a:r>
            <a:r>
              <a:rPr lang="nl-BE" sz="2800" dirty="0" err="1" smtClean="0"/>
              <a:t>you</a:t>
            </a:r>
            <a:r>
              <a:rPr lang="nl-BE" sz="2800" dirty="0" smtClean="0"/>
              <a:t> </a:t>
            </a:r>
            <a:r>
              <a:rPr lang="nl-BE" sz="2800" dirty="0" err="1" smtClean="0"/>
              <a:t>to</a:t>
            </a:r>
            <a:r>
              <a:rPr lang="nl-BE" sz="2800" dirty="0" smtClean="0"/>
              <a:t> Alexander </a:t>
            </a:r>
            <a:r>
              <a:rPr lang="nl-BE" sz="2800" dirty="0" err="1" smtClean="0"/>
              <a:t>and</a:t>
            </a:r>
            <a:r>
              <a:rPr lang="nl-BE" sz="2800" dirty="0" smtClean="0"/>
              <a:t> his team</a:t>
            </a:r>
            <a:endParaRPr lang="nl-BE" sz="2800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sz="3200" dirty="0" err="1" smtClean="0">
                <a:solidFill>
                  <a:srgbClr val="163C62"/>
                </a:solidFill>
              </a:rPr>
              <a:t>Thank</a:t>
            </a:r>
            <a:r>
              <a:rPr lang="nl-BE" sz="3200" dirty="0" smtClean="0">
                <a:solidFill>
                  <a:srgbClr val="163C62"/>
                </a:solidFill>
              </a:rPr>
              <a:t> </a:t>
            </a:r>
            <a:r>
              <a:rPr lang="nl-BE" sz="3200" dirty="0" err="1" smtClean="0">
                <a:solidFill>
                  <a:srgbClr val="163C62"/>
                </a:solidFill>
              </a:rPr>
              <a:t>you</a:t>
            </a:r>
            <a:r>
              <a:rPr lang="nl-BE" sz="3200" dirty="0" smtClean="0">
                <a:solidFill>
                  <a:srgbClr val="163C62"/>
                </a:solidFill>
              </a:rPr>
              <a:t> </a:t>
            </a:r>
            <a:r>
              <a:rPr lang="nl-BE" sz="3200" dirty="0" err="1" smtClean="0">
                <a:solidFill>
                  <a:srgbClr val="163C62"/>
                </a:solidFill>
              </a:rPr>
              <a:t>for</a:t>
            </a:r>
            <a:r>
              <a:rPr lang="nl-BE" sz="3200" dirty="0" smtClean="0">
                <a:solidFill>
                  <a:srgbClr val="163C62"/>
                </a:solidFill>
              </a:rPr>
              <a:t> </a:t>
            </a:r>
            <a:r>
              <a:rPr lang="nl-BE" sz="3200" dirty="0" err="1" smtClean="0">
                <a:solidFill>
                  <a:srgbClr val="163C62"/>
                </a:solidFill>
              </a:rPr>
              <a:t>being</a:t>
            </a:r>
            <a:r>
              <a:rPr lang="nl-BE" sz="3200" dirty="0" smtClean="0">
                <a:solidFill>
                  <a:srgbClr val="163C62"/>
                </a:solidFill>
              </a:rPr>
              <a:t> </a:t>
            </a:r>
            <a:r>
              <a:rPr lang="nl-BE" sz="3200" dirty="0" err="1" smtClean="0">
                <a:solidFill>
                  <a:srgbClr val="163C62"/>
                </a:solidFill>
              </a:rPr>
              <a:t>with</a:t>
            </a:r>
            <a:r>
              <a:rPr lang="nl-BE" sz="3200" dirty="0" smtClean="0">
                <a:solidFill>
                  <a:srgbClr val="163C62"/>
                </a:solidFill>
              </a:rPr>
              <a:t> </a:t>
            </a:r>
            <a:r>
              <a:rPr lang="nl-BE" sz="3200" dirty="0" err="1" smtClean="0">
                <a:solidFill>
                  <a:srgbClr val="163C62"/>
                </a:solidFill>
              </a:rPr>
              <a:t>us</a:t>
            </a:r>
            <a:endParaRPr lang="nl-BE" sz="3200" dirty="0">
              <a:solidFill>
                <a:srgbClr val="163C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3" y="1772691"/>
            <a:ext cx="5615855" cy="439261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ANTILOPE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Thematic network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To promote use of standards and profiles for e-Health interoperability and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To foster their adoptions across EU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err="1" smtClean="0"/>
              <a:t>Antilope</a:t>
            </a:r>
            <a:endParaRPr lang="en-GB" sz="36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E47296-BEF6-4800-BEE8-E2788132C0A1}" type="slidenum">
              <a:rPr lang="nl-BE" smtClean="0"/>
              <a:pPr/>
              <a:t>2</a:t>
            </a:fld>
            <a:endParaRPr lang="nl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Benelux Summit, Delft, The Netherlands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06/06/2014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7" t="24724" r="17947" b="14536"/>
          <a:stretch/>
        </p:blipFill>
        <p:spPr bwMode="auto">
          <a:xfrm>
            <a:off x="6084168" y="2398382"/>
            <a:ext cx="2826420" cy="268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3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3528" y="1340768"/>
            <a:ext cx="8136903" cy="4752429"/>
          </a:xfrm>
        </p:spPr>
        <p:txBody>
          <a:bodyPr>
            <a:normAutofit/>
          </a:bodyPr>
          <a:lstStyle/>
          <a:p>
            <a:r>
              <a:rPr lang="en-GB" i="1" dirty="0" smtClean="0">
                <a:solidFill>
                  <a:srgbClr val="002060"/>
                </a:solidFill>
              </a:rPr>
              <a:t>Quality</a:t>
            </a:r>
            <a:r>
              <a:rPr lang="en-GB" dirty="0" smtClean="0">
                <a:solidFill>
                  <a:srgbClr val="002060"/>
                </a:solidFill>
              </a:rPr>
              <a:t> and </a:t>
            </a:r>
            <a:r>
              <a:rPr lang="en-GB" i="1" dirty="0" smtClean="0">
                <a:solidFill>
                  <a:srgbClr val="002060"/>
                </a:solidFill>
              </a:rPr>
              <a:t>efficiency</a:t>
            </a:r>
            <a:r>
              <a:rPr lang="en-GB" dirty="0" smtClean="0">
                <a:solidFill>
                  <a:srgbClr val="002060"/>
                </a:solidFill>
              </a:rPr>
              <a:t>  of care are prerequisites for affordable care.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Quality is never granted for </a:t>
            </a:r>
            <a:r>
              <a:rPr lang="en-GB" dirty="0" smtClean="0">
                <a:solidFill>
                  <a:srgbClr val="002060"/>
                </a:solidFill>
              </a:rPr>
              <a:t>free.</a:t>
            </a: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Efficiency requires sharing and reuse of clinical </a:t>
            </a:r>
            <a:r>
              <a:rPr lang="en-GB" dirty="0" smtClean="0">
                <a:solidFill>
                  <a:srgbClr val="002060"/>
                </a:solidFill>
              </a:rPr>
              <a:t>data.</a:t>
            </a: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None of these goals can be realised without interoperability.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Interoperable </a:t>
            </a:r>
            <a:r>
              <a:rPr lang="en-GB" dirty="0" smtClean="0">
                <a:solidFill>
                  <a:srgbClr val="002060"/>
                </a:solidFill>
              </a:rPr>
              <a:t>services requires standards based </a:t>
            </a:r>
            <a:endParaRPr lang="en-GB" dirty="0" smtClean="0">
              <a:solidFill>
                <a:srgbClr val="002060"/>
              </a:solidFill>
            </a:endParaRP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data </a:t>
            </a:r>
            <a:r>
              <a:rPr lang="en-GB" dirty="0" smtClean="0">
                <a:solidFill>
                  <a:srgbClr val="002060"/>
                </a:solidFill>
              </a:rPr>
              <a:t>exchange services </a:t>
            </a:r>
            <a:endParaRPr lang="en-GB" dirty="0" smtClean="0">
              <a:solidFill>
                <a:srgbClr val="002060"/>
              </a:solidFill>
            </a:endParaRP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content </a:t>
            </a:r>
            <a:r>
              <a:rPr lang="en-GB" dirty="0" smtClean="0">
                <a:solidFill>
                  <a:srgbClr val="002060"/>
                </a:solidFill>
              </a:rPr>
              <a:t>definition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Interoperability identified by the eHealth European Interoperability Framework as a priority</a:t>
            </a:r>
            <a:r>
              <a:rPr lang="en-GB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Interoperability and Quality needs to be proven: </a:t>
            </a:r>
            <a:r>
              <a:rPr lang="en-GB" i="1" dirty="0" smtClean="0">
                <a:solidFill>
                  <a:srgbClr val="002060"/>
                </a:solidFill>
              </a:rPr>
              <a:t>certification</a:t>
            </a:r>
            <a:endParaRPr lang="en-GB" i="1" dirty="0" smtClean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0070C0"/>
                </a:solidFill>
              </a:rPr>
              <a:t>The need for interoperability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Benelux Summit, Delft, The Netherlands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E47296-BEF6-4800-BEE8-E2788132C0A1}" type="slidenum">
              <a:rPr lang="nl-BE" smtClean="0"/>
              <a:pPr/>
              <a:t>3</a:t>
            </a:fld>
            <a:endParaRPr lang="nl-BE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06/06/2014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7151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E47296-BEF6-4800-BEE8-E2788132C0A1}" type="slidenum">
              <a:rPr lang="nl-BE" smtClean="0"/>
              <a:pPr/>
              <a:t>4</a:t>
            </a:fld>
            <a:endParaRPr lang="nl-B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Interoperability (one definition)</a:t>
            </a:r>
            <a:endParaRPr lang="en-US" dirty="0"/>
          </a:p>
        </p:txBody>
      </p:sp>
      <p:sp>
        <p:nvSpPr>
          <p:cNvPr id="9" name="Rektangel 10"/>
          <p:cNvSpPr>
            <a:spLocks noChangeArrowheads="1"/>
          </p:cNvSpPr>
          <p:nvPr/>
        </p:nvSpPr>
        <p:spPr bwMode="auto">
          <a:xfrm>
            <a:off x="1493838" y="4836567"/>
            <a:ext cx="63182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700"/>
              </a:lnSpc>
              <a:spcAft>
                <a:spcPts val="300"/>
              </a:spcAft>
              <a:buClr>
                <a:schemeClr val="tx2"/>
              </a:buClr>
              <a:buSzPct val="70000"/>
              <a:buFont typeface="Arial" pitchFamily="34" charset="0"/>
              <a:buNone/>
            </a:pPr>
            <a:r>
              <a:rPr lang="en-GB" sz="1000" i="1">
                <a:solidFill>
                  <a:schemeClr val="tx1"/>
                </a:solidFill>
              </a:rPr>
              <a:t>Source: Institute of Electrical and Electronics Engineers. </a:t>
            </a:r>
          </a:p>
          <a:p>
            <a:pPr>
              <a:lnSpc>
                <a:spcPts val="1700"/>
              </a:lnSpc>
              <a:spcAft>
                <a:spcPts val="300"/>
              </a:spcAft>
              <a:buClr>
                <a:schemeClr val="tx2"/>
              </a:buClr>
              <a:buSzPct val="70000"/>
              <a:buFont typeface="Arial" pitchFamily="34" charset="0"/>
              <a:buNone/>
            </a:pPr>
            <a:r>
              <a:rPr lang="en-GB" sz="1000" i="1">
                <a:solidFill>
                  <a:schemeClr val="tx1"/>
                </a:solidFill>
              </a:rPr>
              <a:t>IEEE Standard Computer Dictionary: A Compilation of IEEE Standard Computer Glossaries. </a:t>
            </a:r>
          </a:p>
          <a:p>
            <a:pPr>
              <a:lnSpc>
                <a:spcPts val="1700"/>
              </a:lnSpc>
              <a:spcAft>
                <a:spcPts val="300"/>
              </a:spcAft>
              <a:buClr>
                <a:schemeClr val="tx2"/>
              </a:buClr>
              <a:buSzPct val="70000"/>
              <a:buFont typeface="Arial" pitchFamily="34" charset="0"/>
              <a:buNone/>
            </a:pPr>
            <a:r>
              <a:rPr lang="en-GB" sz="1000" i="1">
                <a:solidFill>
                  <a:schemeClr val="tx1"/>
                </a:solidFill>
              </a:rPr>
              <a:t>New York, NY: 1990. </a:t>
            </a:r>
          </a:p>
        </p:txBody>
      </p:sp>
      <p:sp>
        <p:nvSpPr>
          <p:cNvPr id="10" name="Rektangel 9"/>
          <p:cNvSpPr/>
          <p:nvPr/>
        </p:nvSpPr>
        <p:spPr bwMode="auto">
          <a:xfrm>
            <a:off x="1511300" y="1556792"/>
            <a:ext cx="6121400" cy="32766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88900" indent="-88900" algn="ctr">
              <a:lnSpc>
                <a:spcPts val="1700"/>
              </a:lnSpc>
              <a:spcAft>
                <a:spcPts val="300"/>
              </a:spcAft>
              <a:buClr>
                <a:schemeClr val="tx2"/>
              </a:buClr>
              <a:buSzPct val="70000"/>
              <a:buFont typeface="Arial" charset="0"/>
              <a:buNone/>
              <a:defRPr/>
            </a:pPr>
            <a:endParaRPr lang="en-GB" sz="2800" dirty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  <a:p>
            <a:pPr marL="88900" indent="-88900" algn="ctr">
              <a:spcAft>
                <a:spcPts val="300"/>
              </a:spcAft>
              <a:buClr>
                <a:schemeClr val="tx2"/>
              </a:buClr>
              <a:buSzPct val="70000"/>
              <a:buFont typeface="Arial" charset="0"/>
              <a:buNone/>
              <a:defRPr/>
            </a:pPr>
            <a:r>
              <a:rPr lang="en-GB" sz="2400" dirty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The ability of two or more</a:t>
            </a:r>
          </a:p>
          <a:p>
            <a:pPr marL="88900" indent="-88900" algn="ctr">
              <a:spcAft>
                <a:spcPts val="300"/>
              </a:spcAft>
              <a:buClr>
                <a:schemeClr val="tx2"/>
              </a:buClr>
              <a:buSzPct val="70000"/>
              <a:buFont typeface="Arial" charset="0"/>
              <a:buNone/>
              <a:defRPr/>
            </a:pPr>
            <a:r>
              <a:rPr lang="en-GB" sz="2400" dirty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systems or components</a:t>
            </a:r>
          </a:p>
          <a:p>
            <a:pPr marL="88900" indent="-88900" algn="ctr">
              <a:spcAft>
                <a:spcPts val="300"/>
              </a:spcAft>
              <a:buClr>
                <a:schemeClr val="tx2"/>
              </a:buClr>
              <a:buSzPct val="70000"/>
              <a:buFont typeface="Arial" charset="0"/>
              <a:buNone/>
              <a:defRPr/>
            </a:pPr>
            <a:endParaRPr lang="en-GB" sz="2400" dirty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  <a:p>
            <a:pPr marL="88900" indent="-88900" algn="ctr">
              <a:spcAft>
                <a:spcPts val="300"/>
              </a:spcAft>
              <a:buClr>
                <a:schemeClr val="tx2"/>
              </a:buClr>
              <a:buSzPct val="70000"/>
              <a:buFont typeface="Arial" charset="0"/>
              <a:buNone/>
              <a:defRPr/>
            </a:pPr>
            <a:r>
              <a:rPr lang="en-GB" sz="2400" dirty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to exchange information</a:t>
            </a:r>
          </a:p>
          <a:p>
            <a:pPr marL="88900" indent="-88900" algn="ctr">
              <a:spcAft>
                <a:spcPts val="300"/>
              </a:spcAft>
              <a:buClr>
                <a:schemeClr val="tx2"/>
              </a:buClr>
              <a:buSzPct val="70000"/>
              <a:buFont typeface="Arial" charset="0"/>
              <a:buNone/>
              <a:defRPr/>
            </a:pPr>
            <a:endParaRPr lang="en-GB" sz="2400" dirty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  <a:p>
            <a:pPr marL="88900" indent="-88900" algn="ctr">
              <a:spcAft>
                <a:spcPts val="300"/>
              </a:spcAft>
              <a:buClr>
                <a:schemeClr val="tx2"/>
              </a:buClr>
              <a:buSzPct val="70000"/>
              <a:buFont typeface="Arial" charset="0"/>
              <a:buNone/>
              <a:defRPr/>
            </a:pPr>
            <a:r>
              <a:rPr lang="en-GB" sz="2400" dirty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and to use the information</a:t>
            </a:r>
          </a:p>
          <a:p>
            <a:pPr marL="88900" indent="-88900" algn="ctr">
              <a:spcAft>
                <a:spcPts val="300"/>
              </a:spcAft>
              <a:buClr>
                <a:schemeClr val="tx2"/>
              </a:buClr>
              <a:buSzPct val="70000"/>
              <a:buFont typeface="Arial" charset="0"/>
              <a:buNone/>
              <a:defRPr/>
            </a:pPr>
            <a:r>
              <a:rPr lang="en-GB" sz="2400" dirty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that has been exchanged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Benelux Summit, Delft, The Netherlands</a:t>
            </a:r>
            <a:endParaRPr lang="nl-BE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06/06/2014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367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sz="4000" dirty="0" smtClean="0">
                <a:solidFill>
                  <a:srgbClr val="0070C0"/>
                </a:solidFill>
              </a:rPr>
              <a:t>Antilope</a:t>
            </a:r>
            <a:r>
              <a:rPr lang="da-DK" dirty="0" smtClean="0">
                <a:solidFill>
                  <a:srgbClr val="0070C0"/>
                </a:solidFill>
              </a:rPr>
              <a:t/>
            </a:r>
            <a:br>
              <a:rPr lang="da-DK" dirty="0" smtClean="0">
                <a:solidFill>
                  <a:srgbClr val="0070C0"/>
                </a:solidFill>
              </a:rPr>
            </a:br>
            <a:r>
              <a:rPr lang="da-DK" dirty="0" smtClean="0">
                <a:solidFill>
                  <a:srgbClr val="0070C0"/>
                </a:solidFill>
              </a:rPr>
              <a:t>Background, purpose, </a:t>
            </a:r>
            <a:r>
              <a:rPr lang="da-DK" dirty="0" err="1" smtClean="0">
                <a:solidFill>
                  <a:srgbClr val="0070C0"/>
                </a:solidFill>
              </a:rPr>
              <a:t>outcome</a:t>
            </a: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06/06/2014</a:t>
            </a:r>
            <a:endParaRPr lang="nl-BE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Benelux Summit, Delft, The Netherlands</a:t>
            </a:r>
            <a:endParaRPr lang="nl-BE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E47296-BEF6-4800-BEE8-E2788132C0A1}" type="slidenum">
              <a:rPr lang="nl-BE" smtClean="0"/>
              <a:pPr/>
              <a:t>5</a:t>
            </a:fld>
            <a:endParaRPr lang="nl-BE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1340768"/>
            <a:ext cx="8496944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163C6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Digital </a:t>
            </a:r>
            <a:r>
              <a:rPr lang="fr-FR" dirty="0"/>
              <a:t>Agenda and eHealth action plan 2012-2020</a:t>
            </a:r>
          </a:p>
          <a:p>
            <a:pPr lvl="1"/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European Projects: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 2008-2013 </a:t>
            </a:r>
            <a:r>
              <a:rPr lang="fr-FR" sz="2000" dirty="0"/>
              <a:t>– EpSOS : specifications of the cross border exchange of </a:t>
            </a:r>
            <a:r>
              <a:rPr lang="fr-FR" sz="2000" dirty="0" err="1"/>
              <a:t>medical</a:t>
            </a:r>
            <a:r>
              <a:rPr lang="fr-FR" sz="2000" dirty="0"/>
              <a:t> </a:t>
            </a:r>
            <a:r>
              <a:rPr lang="fr-FR" sz="2000" dirty="0" smtClean="0"/>
              <a:t>data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 2009-2012 – EHR-Q</a:t>
            </a:r>
            <a:r>
              <a:rPr lang="fr-FR" sz="2000" baseline="30000" dirty="0" smtClean="0"/>
              <a:t>TN</a:t>
            </a:r>
            <a:r>
              <a:rPr lang="fr-FR" sz="2000" dirty="0" smtClean="0"/>
              <a:t> : </a:t>
            </a:r>
            <a:r>
              <a:rPr lang="fr-FR" sz="2000" dirty="0" err="1" smtClean="0"/>
              <a:t>Quality</a:t>
            </a:r>
            <a:r>
              <a:rPr lang="fr-FR" sz="2000" dirty="0" smtClean="0"/>
              <a:t> and Certification of EHR </a:t>
            </a:r>
            <a:r>
              <a:rPr lang="fr-FR" sz="2000" dirty="0" err="1" smtClean="0"/>
              <a:t>systems</a:t>
            </a:r>
            <a:endParaRPr lang="fr-FR" sz="20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 2010-2011 </a:t>
            </a:r>
            <a:r>
              <a:rPr lang="fr-FR" sz="2000" dirty="0"/>
              <a:t>- HITCH (Healthcare Interoperability testing and </a:t>
            </a:r>
            <a:r>
              <a:rPr lang="fr-FR" sz="2000" dirty="0" err="1" smtClean="0"/>
              <a:t>Conformance</a:t>
            </a:r>
            <a:r>
              <a:rPr lang="fr-FR" sz="2000" dirty="0" smtClean="0"/>
              <a:t> </a:t>
            </a:r>
            <a:r>
              <a:rPr lang="fr-FR" sz="2000" dirty="0"/>
              <a:t>Harmonisation) : eHealth Interoperability </a:t>
            </a:r>
            <a:r>
              <a:rPr lang="fr-FR" sz="2000" dirty="0" smtClean="0"/>
              <a:t>roadmap </a:t>
            </a:r>
            <a:endParaRPr lang="fr-FR" sz="20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 2012 </a:t>
            </a:r>
            <a:r>
              <a:rPr lang="fr-FR" sz="2000" dirty="0"/>
              <a:t>- eEIF: eHealth Interoperability Framework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 2013 </a:t>
            </a:r>
            <a:r>
              <a:rPr lang="fr-FR" sz="2000" dirty="0"/>
              <a:t>– </a:t>
            </a:r>
            <a:r>
              <a:rPr lang="fr-FR" sz="2000" dirty="0" smtClean="0"/>
              <a:t>2015- </a:t>
            </a:r>
            <a:r>
              <a:rPr lang="fr-FR" sz="2000" dirty="0"/>
              <a:t>Antilope, </a:t>
            </a:r>
            <a:r>
              <a:rPr lang="fr-FR" sz="2000" dirty="0" err="1" smtClean="0"/>
              <a:t>Interoperability</a:t>
            </a:r>
            <a:r>
              <a:rPr lang="fr-FR" sz="2000" dirty="0" smtClean="0"/>
              <a:t> Standards</a:t>
            </a:r>
            <a:endParaRPr lang="fr-FR" sz="2000" dirty="0"/>
          </a:p>
          <a:p>
            <a:pPr>
              <a:lnSpc>
                <a:spcPct val="150000"/>
              </a:lnSpc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977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sz="3600" dirty="0" smtClean="0"/>
              <a:t>Antilope,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b="1" u="sng" dirty="0" smtClean="0"/>
              <a:t>Background</a:t>
            </a:r>
            <a:r>
              <a:rPr lang="da-DK" dirty="0" smtClean="0"/>
              <a:t>, purpose, </a:t>
            </a:r>
            <a:r>
              <a:rPr lang="da-DK" dirty="0" err="1" smtClean="0"/>
              <a:t>outcome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06/06/2014</a:t>
            </a:r>
            <a:endParaRPr lang="nl-BE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Benelux Summit, Delft, The Netherlands</a:t>
            </a:r>
            <a:endParaRPr lang="nl-BE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E47296-BEF6-4800-BEE8-E2788132C0A1}" type="slidenum">
              <a:rPr lang="nl-BE" smtClean="0"/>
              <a:pPr/>
              <a:t>6</a:t>
            </a:fld>
            <a:endParaRPr lang="nl-BE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1340768"/>
            <a:ext cx="8496944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163C6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HITCH:</a:t>
            </a:r>
          </a:p>
          <a:p>
            <a:pPr marL="514350" indent="-514350">
              <a:buAutoNum type="arabicPeriod"/>
            </a:pPr>
            <a:r>
              <a:rPr lang="en-US" dirty="0" smtClean="0"/>
              <a:t>There </a:t>
            </a:r>
            <a:r>
              <a:rPr lang="en-US" dirty="0"/>
              <a:t>is a need for a widely accepted </a:t>
            </a:r>
            <a:r>
              <a:rPr lang="en-US" u="sng" dirty="0"/>
              <a:t>quality guide</a:t>
            </a:r>
            <a:r>
              <a:rPr lang="en-US" dirty="0"/>
              <a:t> for interoperability testing based on existing quality </a:t>
            </a:r>
            <a:r>
              <a:rPr lang="en-US" dirty="0" smtClean="0"/>
              <a:t>standards.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An </a:t>
            </a:r>
            <a:r>
              <a:rPr lang="en-US" u="sng" dirty="0"/>
              <a:t>organized collaboration</a:t>
            </a:r>
            <a:r>
              <a:rPr lang="en-US" dirty="0"/>
              <a:t> is needed to reduce the </a:t>
            </a:r>
            <a:r>
              <a:rPr lang="en-US" dirty="0" smtClean="0"/>
              <a:t>   fragmentation </a:t>
            </a:r>
            <a:r>
              <a:rPr lang="en-US" dirty="0"/>
              <a:t>and lack of maturity in interoperability </a:t>
            </a:r>
            <a:r>
              <a:rPr lang="en-US" u="sng" dirty="0" smtClean="0"/>
              <a:t>test </a:t>
            </a:r>
            <a:r>
              <a:rPr lang="en-US" u="sng" dirty="0"/>
              <a:t>tools</a:t>
            </a:r>
            <a:r>
              <a:rPr lang="en-US" dirty="0"/>
              <a:t> and </a:t>
            </a:r>
            <a:r>
              <a:rPr lang="en-US" u="sng" dirty="0"/>
              <a:t>test plans</a:t>
            </a:r>
            <a:r>
              <a:rPr lang="en-US" dirty="0"/>
              <a:t> in specific areas.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239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sz="3600" dirty="0" smtClean="0"/>
              <a:t>Antilope,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Background, </a:t>
            </a:r>
            <a:r>
              <a:rPr lang="da-DK" b="1" u="sng" dirty="0" smtClean="0"/>
              <a:t>purpose</a:t>
            </a:r>
            <a:r>
              <a:rPr lang="da-DK" dirty="0" smtClean="0"/>
              <a:t>, </a:t>
            </a:r>
            <a:r>
              <a:rPr lang="da-DK" dirty="0" err="1" smtClean="0"/>
              <a:t>outcome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06/06/2014</a:t>
            </a:r>
            <a:endParaRPr lang="nl-BE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Benelux Summit, Delft, The Netherlands</a:t>
            </a:r>
            <a:endParaRPr lang="nl-BE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E47296-BEF6-4800-BEE8-E2788132C0A1}" type="slidenum">
              <a:rPr lang="nl-BE" smtClean="0"/>
              <a:pPr/>
              <a:t>7</a:t>
            </a:fld>
            <a:endParaRPr lang="nl-BE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1340768"/>
            <a:ext cx="8496944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163C6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An</a:t>
            </a:r>
            <a:r>
              <a:rPr lang="en-US" sz="3200" b="1" dirty="0" smtClean="0"/>
              <a:t>tilope </a:t>
            </a:r>
            <a:r>
              <a:rPr lang="en-US" sz="3200" b="1" dirty="0" smtClean="0"/>
              <a:t>a thematic network:</a:t>
            </a:r>
            <a:r>
              <a:rPr lang="en-US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Develop documentation and educational </a:t>
            </a:r>
            <a:r>
              <a:rPr lang="en-US" dirty="0" smtClean="0"/>
              <a:t>materials</a:t>
            </a:r>
            <a:r>
              <a:rPr lang="en-US" dirty="0"/>
              <a:t>:</a:t>
            </a:r>
            <a:endParaRPr lang="en-US" u="sng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400" dirty="0" smtClean="0"/>
              <a:t>related </a:t>
            </a:r>
            <a:r>
              <a:rPr lang="en-US" sz="2400" dirty="0" smtClean="0"/>
              <a:t>to existing standards and profiles </a:t>
            </a:r>
            <a:endParaRPr lang="en-US" sz="24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400" dirty="0" smtClean="0"/>
              <a:t>for </a:t>
            </a:r>
            <a:r>
              <a:rPr lang="en-US" sz="2400" dirty="0" smtClean="0"/>
              <a:t>eHealth interoperability  mentioned in the </a:t>
            </a:r>
            <a:r>
              <a:rPr lang="en-US" sz="2400" b="1" dirty="0" err="1" smtClean="0"/>
              <a:t>eEIF</a:t>
            </a:r>
            <a:r>
              <a:rPr lang="en-US" sz="2400" dirty="0" smtClean="0"/>
              <a:t> </a:t>
            </a:r>
            <a:r>
              <a:rPr lang="en-US" sz="2400" dirty="0" smtClean="0"/>
              <a:t>report</a:t>
            </a:r>
            <a:endParaRPr lang="en-US" sz="1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Drive adaption and improve the standard development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Define QA testing guidelines for interoperability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Propose a </a:t>
            </a:r>
            <a:r>
              <a:rPr lang="en-US" dirty="0" smtClean="0"/>
              <a:t>quality assessed labelling </a:t>
            </a:r>
            <a:r>
              <a:rPr lang="en-US" dirty="0" smtClean="0"/>
              <a:t>and certification process (EU level and national level)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834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57976" y="104080"/>
            <a:ext cx="6038360" cy="1010031"/>
          </a:xfrm>
        </p:spPr>
        <p:txBody>
          <a:bodyPr>
            <a:noAutofit/>
          </a:bodyPr>
          <a:lstStyle/>
          <a:p>
            <a:pPr algn="ctr"/>
            <a:r>
              <a:rPr lang="nl-NL" sz="3200" dirty="0" smtClean="0">
                <a:solidFill>
                  <a:srgbClr val="0070C0"/>
                </a:solidFill>
              </a:rPr>
              <a:t>Antilope Core  and Expert Partners</a:t>
            </a:r>
            <a:r>
              <a:rPr lang="nl-NL" sz="3200" dirty="0" smtClean="0">
                <a:solidFill>
                  <a:schemeClr val="tx1"/>
                </a:solidFill>
              </a:rPr>
              <a:t> </a:t>
            </a:r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Benelux Summit, Delft, The Netherlands</a:t>
            </a:r>
            <a:endParaRPr lang="nl-N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E47296-BEF6-4800-BEE8-E2788132C0A1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7" name="Billede 62" descr="C:\Users\MHM\AppData\Local\Microsoft\Windows\Temporary Internet Files\Content.Word\01 MedCo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1658136" cy="90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lede 64" descr="C:\Users\MHM\Pictures\eurorec-eu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30264" r="15789" b="28289"/>
          <a:stretch/>
        </p:blipFill>
        <p:spPr bwMode="auto">
          <a:xfrm>
            <a:off x="6412477" y="1556792"/>
            <a:ext cx="1471892" cy="907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Billede 65" descr="C:\Users\MHM\AppData\Local\Microsoft\Windows\Temporary Internet Files\Content.Word\04 Continua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35341"/>
            <a:ext cx="1354115" cy="95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Billede 66" descr="C:\Users\MHM\AppData\Local\Microsoft\Windows\Temporary Internet Files\Content.Word\05 NICTIZ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2835341"/>
            <a:ext cx="2088232" cy="665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lede 67" descr="C:\Users\MHM\AppData\Local\Microsoft\Windows\Temporary Internet Files\Content.Word\06 ETSI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04" y="2884934"/>
            <a:ext cx="1475737" cy="760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Billede 68" descr="C:\Users\MHM\AppData\Local\Microsoft\Windows\Temporary Internet Files\Content.Word\07 EeHF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47913"/>
            <a:ext cx="1028737" cy="417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lede 69" descr="C:\Users\MHM\AppData\Local\Microsoft\Windows\Temporary Internet Files\Content.Word\08 EHTEL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4447913"/>
            <a:ext cx="1025380" cy="351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lede 75" descr="C:\Users\MHM\AppData\Local\Microsoft\Windows\Temporary Internet Files\Content.Word\23 IVZ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25933" r="8808" b="27064"/>
          <a:stretch/>
        </p:blipFill>
        <p:spPr bwMode="auto">
          <a:xfrm>
            <a:off x="6052436" y="4447914"/>
            <a:ext cx="1903940" cy="4176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Billede 70" descr="C:\Users\MHM\AppData\Local\Microsoft\Windows\Temporary Internet Files\Content.Word\09 CEN TC251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70" y="4424629"/>
            <a:ext cx="862234" cy="440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Billede 73" descr="C:\Users\MHM\Pictures\HL7-International-Logo.gif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095987"/>
            <a:ext cx="576064" cy="576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Billede 72" descr="C:\Users\MHM\AppData\Local\Microsoft\Windows\Temporary Internet Files\Content.Word\11 ilim.pn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1" r="4854" b="27307"/>
          <a:stretch/>
        </p:blipFill>
        <p:spPr bwMode="auto">
          <a:xfrm>
            <a:off x="3851920" y="5157192"/>
            <a:ext cx="941610" cy="5760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Billede 71" descr="C:\Users\MHM\AppData\Local\Microsoft\Windows\Temporary Internet Files\Content.Word\10 en13606.png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679" r="-5357" b="18750"/>
          <a:stretch/>
        </p:blipFill>
        <p:spPr bwMode="auto">
          <a:xfrm>
            <a:off x="5580112" y="5095987"/>
            <a:ext cx="1224136" cy="7812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5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1" y="1711077"/>
            <a:ext cx="1872207" cy="75301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Pladsholder til dato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06/06/2014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225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71600" y="6381328"/>
            <a:ext cx="4113849" cy="365125"/>
          </a:xfrm>
        </p:spPr>
        <p:txBody>
          <a:bodyPr/>
          <a:lstStyle/>
          <a:p>
            <a:r>
              <a:rPr lang="en-US" smtClean="0"/>
              <a:t>Benelux Summit, Delft, The Netherlands</a:t>
            </a:r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4709755" y="1169042"/>
            <a:ext cx="4434245" cy="5688958"/>
          </a:xfrm>
          <a:prstGeom prst="rect">
            <a:avLst/>
          </a:prstGeom>
          <a:solidFill>
            <a:srgbClr val="F3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5373216"/>
            <a:ext cx="777127" cy="65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02014" y="104080"/>
            <a:ext cx="5539972" cy="1010031"/>
          </a:xfrm>
        </p:spPr>
        <p:txBody>
          <a:bodyPr>
            <a:normAutofit/>
          </a:bodyPr>
          <a:lstStyle/>
          <a:p>
            <a:pPr algn="ctr"/>
            <a:r>
              <a:rPr lang="nl-NL" sz="3600" dirty="0" smtClean="0">
                <a:solidFill>
                  <a:srgbClr val="0070C0"/>
                </a:solidFill>
              </a:rPr>
              <a:t>Antilope Validation Partners </a:t>
            </a:r>
            <a:endParaRPr lang="nl-NL" sz="3600" dirty="0">
              <a:solidFill>
                <a:srgbClr val="0070C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E47296-BEF6-4800-BEE8-E2788132C0A1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449" y="4072852"/>
            <a:ext cx="983065" cy="98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" t="32697" r="7197" b="33651"/>
          <a:stretch/>
        </p:blipFill>
        <p:spPr bwMode="auto">
          <a:xfrm>
            <a:off x="4709755" y="1631533"/>
            <a:ext cx="1734453" cy="66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228" y="4818478"/>
            <a:ext cx="1327506" cy="48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81" y="6096048"/>
            <a:ext cx="749800" cy="64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54" y="2307974"/>
            <a:ext cx="1165055" cy="40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C:\Users\MHM\Pictures\prorec-be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456" y="2786394"/>
            <a:ext cx="1031050" cy="44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t="23327" r="6462" b="22496"/>
          <a:stretch/>
        </p:blipFill>
        <p:spPr bwMode="auto">
          <a:xfrm>
            <a:off x="4820897" y="3326549"/>
            <a:ext cx="1512168" cy="47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771" y="3856808"/>
            <a:ext cx="1194421" cy="46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 descr="C:\Users\MHM\Pictures\mediq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574" y="1281080"/>
            <a:ext cx="892815" cy="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e 54"/>
          <p:cNvGrpSpPr/>
          <p:nvPr/>
        </p:nvGrpSpPr>
        <p:grpSpPr>
          <a:xfrm>
            <a:off x="98280" y="1257701"/>
            <a:ext cx="4303439" cy="4766339"/>
            <a:chOff x="755576" y="404664"/>
            <a:chExt cx="4442884" cy="5852318"/>
          </a:xfrm>
        </p:grpSpPr>
        <p:sp>
          <p:nvSpPr>
            <p:cNvPr id="83" name="Freeform 6"/>
            <p:cNvSpPr>
              <a:spLocks/>
            </p:cNvSpPr>
            <p:nvPr/>
          </p:nvSpPr>
          <p:spPr bwMode="auto">
            <a:xfrm>
              <a:off x="4841790" y="5305387"/>
              <a:ext cx="50401" cy="76129"/>
            </a:xfrm>
            <a:custGeom>
              <a:avLst/>
              <a:gdLst>
                <a:gd name="T0" fmla="*/ 3 w 13"/>
                <a:gd name="T1" fmla="*/ 8 h 16"/>
                <a:gd name="T2" fmla="*/ 0 w 13"/>
                <a:gd name="T3" fmla="*/ 16 h 16"/>
                <a:gd name="T4" fmla="*/ 5 w 13"/>
                <a:gd name="T5" fmla="*/ 8 h 16"/>
                <a:gd name="T6" fmla="*/ 13 w 13"/>
                <a:gd name="T7" fmla="*/ 0 h 16"/>
                <a:gd name="T8" fmla="*/ 5 w 13"/>
                <a:gd name="T9" fmla="*/ 0 h 16"/>
                <a:gd name="T10" fmla="*/ 3 w 13"/>
                <a:gd name="T11" fmla="*/ 8 h 16"/>
                <a:gd name="T12" fmla="*/ 3 w 13"/>
                <a:gd name="T13" fmla="*/ 8 h 16"/>
                <a:gd name="T14" fmla="*/ 3 w 13"/>
                <a:gd name="T15" fmla="*/ 8 h 16"/>
                <a:gd name="T16" fmla="*/ 3 w 13"/>
                <a:gd name="T17" fmla="*/ 8 h 16"/>
                <a:gd name="T18" fmla="*/ 3 w 13"/>
                <a:gd name="T19" fmla="*/ 8 h 16"/>
                <a:gd name="T20" fmla="*/ 3 w 13"/>
                <a:gd name="T2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6">
                  <a:moveTo>
                    <a:pt x="3" y="8"/>
                  </a:moveTo>
                  <a:lnTo>
                    <a:pt x="0" y="16"/>
                  </a:lnTo>
                  <a:lnTo>
                    <a:pt x="5" y="8"/>
                  </a:lnTo>
                  <a:lnTo>
                    <a:pt x="13" y="0"/>
                  </a:lnTo>
                  <a:lnTo>
                    <a:pt x="5" y="0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5578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8"/>
            <p:cNvSpPr>
              <a:spLocks/>
            </p:cNvSpPr>
            <p:nvPr/>
          </p:nvSpPr>
          <p:spPr bwMode="auto">
            <a:xfrm>
              <a:off x="4822405" y="5038940"/>
              <a:ext cx="337288" cy="266447"/>
            </a:xfrm>
            <a:custGeom>
              <a:avLst/>
              <a:gdLst>
                <a:gd name="T0" fmla="*/ 84 w 87"/>
                <a:gd name="T1" fmla="*/ 29 h 56"/>
                <a:gd name="T2" fmla="*/ 66 w 87"/>
                <a:gd name="T3" fmla="*/ 21 h 56"/>
                <a:gd name="T4" fmla="*/ 52 w 87"/>
                <a:gd name="T5" fmla="*/ 11 h 56"/>
                <a:gd name="T6" fmla="*/ 52 w 87"/>
                <a:gd name="T7" fmla="*/ 6 h 56"/>
                <a:gd name="T8" fmla="*/ 52 w 87"/>
                <a:gd name="T9" fmla="*/ 3 h 56"/>
                <a:gd name="T10" fmla="*/ 50 w 87"/>
                <a:gd name="T11" fmla="*/ 3 h 56"/>
                <a:gd name="T12" fmla="*/ 44 w 87"/>
                <a:gd name="T13" fmla="*/ 3 h 56"/>
                <a:gd name="T14" fmla="*/ 42 w 87"/>
                <a:gd name="T15" fmla="*/ 3 h 56"/>
                <a:gd name="T16" fmla="*/ 39 w 87"/>
                <a:gd name="T17" fmla="*/ 3 h 56"/>
                <a:gd name="T18" fmla="*/ 34 w 87"/>
                <a:gd name="T19" fmla="*/ 0 h 56"/>
                <a:gd name="T20" fmla="*/ 31 w 87"/>
                <a:gd name="T21" fmla="*/ 0 h 56"/>
                <a:gd name="T22" fmla="*/ 26 w 87"/>
                <a:gd name="T23" fmla="*/ 0 h 56"/>
                <a:gd name="T24" fmla="*/ 15 w 87"/>
                <a:gd name="T25" fmla="*/ 3 h 56"/>
                <a:gd name="T26" fmla="*/ 10 w 87"/>
                <a:gd name="T27" fmla="*/ 6 h 56"/>
                <a:gd name="T28" fmla="*/ 8 w 87"/>
                <a:gd name="T29" fmla="*/ 11 h 56"/>
                <a:gd name="T30" fmla="*/ 5 w 87"/>
                <a:gd name="T31" fmla="*/ 11 h 56"/>
                <a:gd name="T32" fmla="*/ 8 w 87"/>
                <a:gd name="T33" fmla="*/ 13 h 56"/>
                <a:gd name="T34" fmla="*/ 10 w 87"/>
                <a:gd name="T35" fmla="*/ 13 h 56"/>
                <a:gd name="T36" fmla="*/ 10 w 87"/>
                <a:gd name="T37" fmla="*/ 19 h 56"/>
                <a:gd name="T38" fmla="*/ 15 w 87"/>
                <a:gd name="T39" fmla="*/ 21 h 56"/>
                <a:gd name="T40" fmla="*/ 10 w 87"/>
                <a:gd name="T41" fmla="*/ 27 h 56"/>
                <a:gd name="T42" fmla="*/ 8 w 87"/>
                <a:gd name="T43" fmla="*/ 27 h 56"/>
                <a:gd name="T44" fmla="*/ 8 w 87"/>
                <a:gd name="T45" fmla="*/ 29 h 56"/>
                <a:gd name="T46" fmla="*/ 8 w 87"/>
                <a:gd name="T47" fmla="*/ 37 h 56"/>
                <a:gd name="T48" fmla="*/ 8 w 87"/>
                <a:gd name="T49" fmla="*/ 37 h 56"/>
                <a:gd name="T50" fmla="*/ 5 w 87"/>
                <a:gd name="T51" fmla="*/ 40 h 56"/>
                <a:gd name="T52" fmla="*/ 0 w 87"/>
                <a:gd name="T53" fmla="*/ 48 h 56"/>
                <a:gd name="T54" fmla="*/ 5 w 87"/>
                <a:gd name="T55" fmla="*/ 53 h 56"/>
                <a:gd name="T56" fmla="*/ 8 w 87"/>
                <a:gd name="T57" fmla="*/ 53 h 56"/>
                <a:gd name="T58" fmla="*/ 15 w 87"/>
                <a:gd name="T59" fmla="*/ 48 h 56"/>
                <a:gd name="T60" fmla="*/ 18 w 87"/>
                <a:gd name="T61" fmla="*/ 48 h 56"/>
                <a:gd name="T62" fmla="*/ 18 w 87"/>
                <a:gd name="T63" fmla="*/ 53 h 56"/>
                <a:gd name="T64" fmla="*/ 18 w 87"/>
                <a:gd name="T65" fmla="*/ 56 h 56"/>
                <a:gd name="T66" fmla="*/ 26 w 87"/>
                <a:gd name="T67" fmla="*/ 53 h 56"/>
                <a:gd name="T68" fmla="*/ 34 w 87"/>
                <a:gd name="T69" fmla="*/ 45 h 56"/>
                <a:gd name="T70" fmla="*/ 39 w 87"/>
                <a:gd name="T71" fmla="*/ 40 h 56"/>
                <a:gd name="T72" fmla="*/ 44 w 87"/>
                <a:gd name="T73" fmla="*/ 37 h 56"/>
                <a:gd name="T74" fmla="*/ 50 w 87"/>
                <a:gd name="T75" fmla="*/ 37 h 56"/>
                <a:gd name="T76" fmla="*/ 52 w 87"/>
                <a:gd name="T77" fmla="*/ 37 h 56"/>
                <a:gd name="T78" fmla="*/ 60 w 87"/>
                <a:gd name="T79" fmla="*/ 32 h 56"/>
                <a:gd name="T80" fmla="*/ 71 w 87"/>
                <a:gd name="T81" fmla="*/ 37 h 56"/>
                <a:gd name="T82" fmla="*/ 79 w 87"/>
                <a:gd name="T83" fmla="*/ 37 h 56"/>
                <a:gd name="T84" fmla="*/ 84 w 87"/>
                <a:gd name="T85" fmla="*/ 32 h 56"/>
                <a:gd name="T86" fmla="*/ 87 w 87"/>
                <a:gd name="T87" fmla="*/ 29 h 56"/>
                <a:gd name="T88" fmla="*/ 84 w 87"/>
                <a:gd name="T89" fmla="*/ 29 h 56"/>
                <a:gd name="T90" fmla="*/ 84 w 87"/>
                <a:gd name="T91" fmla="*/ 29 h 56"/>
                <a:gd name="T92" fmla="*/ 84 w 87"/>
                <a:gd name="T93" fmla="*/ 29 h 56"/>
                <a:gd name="T94" fmla="*/ 84 w 87"/>
                <a:gd name="T95" fmla="*/ 29 h 56"/>
                <a:gd name="T96" fmla="*/ 84 w 87"/>
                <a:gd name="T97" fmla="*/ 29 h 56"/>
                <a:gd name="T98" fmla="*/ 84 w 87"/>
                <a:gd name="T99" fmla="*/ 2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7" h="56">
                  <a:moveTo>
                    <a:pt x="84" y="29"/>
                  </a:moveTo>
                  <a:lnTo>
                    <a:pt x="66" y="21"/>
                  </a:lnTo>
                  <a:lnTo>
                    <a:pt x="52" y="11"/>
                  </a:lnTo>
                  <a:lnTo>
                    <a:pt x="52" y="6"/>
                  </a:lnTo>
                  <a:lnTo>
                    <a:pt x="52" y="3"/>
                  </a:lnTo>
                  <a:lnTo>
                    <a:pt x="50" y="3"/>
                  </a:lnTo>
                  <a:lnTo>
                    <a:pt x="44" y="3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15" y="3"/>
                  </a:lnTo>
                  <a:lnTo>
                    <a:pt x="10" y="6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0" y="19"/>
                  </a:lnTo>
                  <a:lnTo>
                    <a:pt x="15" y="21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5" y="40"/>
                  </a:lnTo>
                  <a:lnTo>
                    <a:pt x="0" y="48"/>
                  </a:lnTo>
                  <a:lnTo>
                    <a:pt x="5" y="53"/>
                  </a:lnTo>
                  <a:lnTo>
                    <a:pt x="8" y="53"/>
                  </a:lnTo>
                  <a:lnTo>
                    <a:pt x="15" y="48"/>
                  </a:lnTo>
                  <a:lnTo>
                    <a:pt x="18" y="48"/>
                  </a:lnTo>
                  <a:lnTo>
                    <a:pt x="18" y="53"/>
                  </a:lnTo>
                  <a:lnTo>
                    <a:pt x="18" y="56"/>
                  </a:lnTo>
                  <a:lnTo>
                    <a:pt x="26" y="53"/>
                  </a:lnTo>
                  <a:lnTo>
                    <a:pt x="34" y="45"/>
                  </a:lnTo>
                  <a:lnTo>
                    <a:pt x="39" y="40"/>
                  </a:lnTo>
                  <a:lnTo>
                    <a:pt x="44" y="37"/>
                  </a:lnTo>
                  <a:lnTo>
                    <a:pt x="50" y="37"/>
                  </a:lnTo>
                  <a:lnTo>
                    <a:pt x="52" y="37"/>
                  </a:lnTo>
                  <a:lnTo>
                    <a:pt x="60" y="32"/>
                  </a:lnTo>
                  <a:lnTo>
                    <a:pt x="71" y="37"/>
                  </a:lnTo>
                  <a:lnTo>
                    <a:pt x="79" y="37"/>
                  </a:lnTo>
                  <a:lnTo>
                    <a:pt x="84" y="32"/>
                  </a:lnTo>
                  <a:lnTo>
                    <a:pt x="87" y="29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84" y="29"/>
                  </a:lnTo>
                  <a:close/>
                </a:path>
              </a:pathLst>
            </a:custGeom>
            <a:solidFill>
              <a:srgbClr val="4F81BD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9"/>
            <p:cNvSpPr>
              <a:spLocks/>
            </p:cNvSpPr>
            <p:nvPr/>
          </p:nvSpPr>
          <p:spPr bwMode="auto">
            <a:xfrm>
              <a:off x="4174969" y="4977089"/>
              <a:ext cx="279135" cy="252172"/>
            </a:xfrm>
            <a:custGeom>
              <a:avLst/>
              <a:gdLst>
                <a:gd name="T0" fmla="*/ 6 w 72"/>
                <a:gd name="T1" fmla="*/ 26 h 53"/>
                <a:gd name="T2" fmla="*/ 6 w 72"/>
                <a:gd name="T3" fmla="*/ 26 h 53"/>
                <a:gd name="T4" fmla="*/ 0 w 72"/>
                <a:gd name="T5" fmla="*/ 32 h 53"/>
                <a:gd name="T6" fmla="*/ 6 w 72"/>
                <a:gd name="T7" fmla="*/ 34 h 53"/>
                <a:gd name="T8" fmla="*/ 6 w 72"/>
                <a:gd name="T9" fmla="*/ 40 h 53"/>
                <a:gd name="T10" fmla="*/ 6 w 72"/>
                <a:gd name="T11" fmla="*/ 42 h 53"/>
                <a:gd name="T12" fmla="*/ 8 w 72"/>
                <a:gd name="T13" fmla="*/ 45 h 53"/>
                <a:gd name="T14" fmla="*/ 8 w 72"/>
                <a:gd name="T15" fmla="*/ 50 h 53"/>
                <a:gd name="T16" fmla="*/ 11 w 72"/>
                <a:gd name="T17" fmla="*/ 53 h 53"/>
                <a:gd name="T18" fmla="*/ 16 w 72"/>
                <a:gd name="T19" fmla="*/ 53 h 53"/>
                <a:gd name="T20" fmla="*/ 24 w 72"/>
                <a:gd name="T21" fmla="*/ 53 h 53"/>
                <a:gd name="T22" fmla="*/ 27 w 72"/>
                <a:gd name="T23" fmla="*/ 53 h 53"/>
                <a:gd name="T24" fmla="*/ 37 w 72"/>
                <a:gd name="T25" fmla="*/ 50 h 53"/>
                <a:gd name="T26" fmla="*/ 50 w 72"/>
                <a:gd name="T27" fmla="*/ 45 h 53"/>
                <a:gd name="T28" fmla="*/ 58 w 72"/>
                <a:gd name="T29" fmla="*/ 42 h 53"/>
                <a:gd name="T30" fmla="*/ 64 w 72"/>
                <a:gd name="T31" fmla="*/ 42 h 53"/>
                <a:gd name="T32" fmla="*/ 69 w 72"/>
                <a:gd name="T33" fmla="*/ 40 h 53"/>
                <a:gd name="T34" fmla="*/ 72 w 72"/>
                <a:gd name="T35" fmla="*/ 40 h 53"/>
                <a:gd name="T36" fmla="*/ 72 w 72"/>
                <a:gd name="T37" fmla="*/ 32 h 53"/>
                <a:gd name="T38" fmla="*/ 72 w 72"/>
                <a:gd name="T39" fmla="*/ 26 h 53"/>
                <a:gd name="T40" fmla="*/ 72 w 72"/>
                <a:gd name="T41" fmla="*/ 24 h 53"/>
                <a:gd name="T42" fmla="*/ 69 w 72"/>
                <a:gd name="T43" fmla="*/ 16 h 53"/>
                <a:gd name="T44" fmla="*/ 64 w 72"/>
                <a:gd name="T45" fmla="*/ 13 h 53"/>
                <a:gd name="T46" fmla="*/ 61 w 72"/>
                <a:gd name="T47" fmla="*/ 8 h 53"/>
                <a:gd name="T48" fmla="*/ 58 w 72"/>
                <a:gd name="T49" fmla="*/ 5 h 53"/>
                <a:gd name="T50" fmla="*/ 56 w 72"/>
                <a:gd name="T51" fmla="*/ 3 h 53"/>
                <a:gd name="T52" fmla="*/ 53 w 72"/>
                <a:gd name="T53" fmla="*/ 0 h 53"/>
                <a:gd name="T54" fmla="*/ 50 w 72"/>
                <a:gd name="T55" fmla="*/ 0 h 53"/>
                <a:gd name="T56" fmla="*/ 45 w 72"/>
                <a:gd name="T57" fmla="*/ 5 h 53"/>
                <a:gd name="T58" fmla="*/ 37 w 72"/>
                <a:gd name="T59" fmla="*/ 5 h 53"/>
                <a:gd name="T60" fmla="*/ 35 w 72"/>
                <a:gd name="T61" fmla="*/ 5 h 53"/>
                <a:gd name="T62" fmla="*/ 32 w 72"/>
                <a:gd name="T63" fmla="*/ 5 h 53"/>
                <a:gd name="T64" fmla="*/ 27 w 72"/>
                <a:gd name="T65" fmla="*/ 8 h 53"/>
                <a:gd name="T66" fmla="*/ 27 w 72"/>
                <a:gd name="T67" fmla="*/ 13 h 53"/>
                <a:gd name="T68" fmla="*/ 19 w 72"/>
                <a:gd name="T69" fmla="*/ 8 h 53"/>
                <a:gd name="T70" fmla="*/ 16 w 72"/>
                <a:gd name="T71" fmla="*/ 8 h 53"/>
                <a:gd name="T72" fmla="*/ 11 w 72"/>
                <a:gd name="T73" fmla="*/ 13 h 53"/>
                <a:gd name="T74" fmla="*/ 8 w 72"/>
                <a:gd name="T75" fmla="*/ 16 h 53"/>
                <a:gd name="T76" fmla="*/ 6 w 72"/>
                <a:gd name="T77" fmla="*/ 19 h 53"/>
                <a:gd name="T78" fmla="*/ 6 w 72"/>
                <a:gd name="T79" fmla="*/ 24 h 53"/>
                <a:gd name="T80" fmla="*/ 6 w 72"/>
                <a:gd name="T81" fmla="*/ 26 h 53"/>
                <a:gd name="T82" fmla="*/ 6 w 72"/>
                <a:gd name="T83" fmla="*/ 26 h 53"/>
                <a:gd name="T84" fmla="*/ 6 w 72"/>
                <a:gd name="T85" fmla="*/ 26 h 53"/>
                <a:gd name="T86" fmla="*/ 6 w 72"/>
                <a:gd name="T87" fmla="*/ 26 h 53"/>
                <a:gd name="T88" fmla="*/ 6 w 72"/>
                <a:gd name="T89" fmla="*/ 26 h 53"/>
                <a:gd name="T90" fmla="*/ 6 w 72"/>
                <a:gd name="T91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2" h="53">
                  <a:moveTo>
                    <a:pt x="6" y="26"/>
                  </a:moveTo>
                  <a:lnTo>
                    <a:pt x="6" y="26"/>
                  </a:lnTo>
                  <a:lnTo>
                    <a:pt x="0" y="32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8" y="45"/>
                  </a:lnTo>
                  <a:lnTo>
                    <a:pt x="8" y="50"/>
                  </a:lnTo>
                  <a:lnTo>
                    <a:pt x="11" y="53"/>
                  </a:lnTo>
                  <a:lnTo>
                    <a:pt x="16" y="53"/>
                  </a:lnTo>
                  <a:lnTo>
                    <a:pt x="24" y="53"/>
                  </a:lnTo>
                  <a:lnTo>
                    <a:pt x="27" y="53"/>
                  </a:lnTo>
                  <a:lnTo>
                    <a:pt x="37" y="50"/>
                  </a:lnTo>
                  <a:lnTo>
                    <a:pt x="50" y="45"/>
                  </a:lnTo>
                  <a:lnTo>
                    <a:pt x="58" y="42"/>
                  </a:lnTo>
                  <a:lnTo>
                    <a:pt x="64" y="42"/>
                  </a:lnTo>
                  <a:lnTo>
                    <a:pt x="69" y="40"/>
                  </a:lnTo>
                  <a:lnTo>
                    <a:pt x="72" y="40"/>
                  </a:lnTo>
                  <a:lnTo>
                    <a:pt x="72" y="32"/>
                  </a:lnTo>
                  <a:lnTo>
                    <a:pt x="72" y="26"/>
                  </a:lnTo>
                  <a:lnTo>
                    <a:pt x="72" y="24"/>
                  </a:lnTo>
                  <a:lnTo>
                    <a:pt x="69" y="16"/>
                  </a:lnTo>
                  <a:lnTo>
                    <a:pt x="64" y="13"/>
                  </a:lnTo>
                  <a:lnTo>
                    <a:pt x="61" y="8"/>
                  </a:lnTo>
                  <a:lnTo>
                    <a:pt x="58" y="5"/>
                  </a:lnTo>
                  <a:lnTo>
                    <a:pt x="56" y="3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5" y="5"/>
                  </a:lnTo>
                  <a:lnTo>
                    <a:pt x="37" y="5"/>
                  </a:lnTo>
                  <a:lnTo>
                    <a:pt x="35" y="5"/>
                  </a:lnTo>
                  <a:lnTo>
                    <a:pt x="32" y="5"/>
                  </a:lnTo>
                  <a:lnTo>
                    <a:pt x="27" y="8"/>
                  </a:lnTo>
                  <a:lnTo>
                    <a:pt x="27" y="13"/>
                  </a:lnTo>
                  <a:lnTo>
                    <a:pt x="19" y="8"/>
                  </a:lnTo>
                  <a:lnTo>
                    <a:pt x="16" y="8"/>
                  </a:lnTo>
                  <a:lnTo>
                    <a:pt x="11" y="13"/>
                  </a:lnTo>
                  <a:lnTo>
                    <a:pt x="8" y="16"/>
                  </a:lnTo>
                  <a:lnTo>
                    <a:pt x="6" y="19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10"/>
            <p:cNvSpPr>
              <a:spLocks/>
            </p:cNvSpPr>
            <p:nvPr/>
          </p:nvSpPr>
          <p:spPr bwMode="auto">
            <a:xfrm>
              <a:off x="4043156" y="4939023"/>
              <a:ext cx="205475" cy="513863"/>
            </a:xfrm>
            <a:custGeom>
              <a:avLst/>
              <a:gdLst>
                <a:gd name="T0" fmla="*/ 13 w 20"/>
                <a:gd name="T1" fmla="*/ 39 h 41"/>
                <a:gd name="T2" fmla="*/ 13 w 20"/>
                <a:gd name="T3" fmla="*/ 38 h 41"/>
                <a:gd name="T4" fmla="*/ 13 w 20"/>
                <a:gd name="T5" fmla="*/ 37 h 41"/>
                <a:gd name="T6" fmla="*/ 13 w 20"/>
                <a:gd name="T7" fmla="*/ 36 h 41"/>
                <a:gd name="T8" fmla="*/ 15 w 20"/>
                <a:gd name="T9" fmla="*/ 35 h 41"/>
                <a:gd name="T10" fmla="*/ 17 w 20"/>
                <a:gd name="T11" fmla="*/ 30 h 41"/>
                <a:gd name="T12" fmla="*/ 19 w 20"/>
                <a:gd name="T13" fmla="*/ 29 h 41"/>
                <a:gd name="T14" fmla="*/ 20 w 20"/>
                <a:gd name="T15" fmla="*/ 28 h 41"/>
                <a:gd name="T16" fmla="*/ 20 w 20"/>
                <a:gd name="T17" fmla="*/ 26 h 41"/>
                <a:gd name="T18" fmla="*/ 20 w 20"/>
                <a:gd name="T19" fmla="*/ 25 h 41"/>
                <a:gd name="T20" fmla="*/ 19 w 20"/>
                <a:gd name="T21" fmla="*/ 23 h 41"/>
                <a:gd name="T22" fmla="*/ 17 w 20"/>
                <a:gd name="T23" fmla="*/ 23 h 41"/>
                <a:gd name="T24" fmla="*/ 16 w 20"/>
                <a:gd name="T25" fmla="*/ 22 h 41"/>
                <a:gd name="T26" fmla="*/ 16 w 20"/>
                <a:gd name="T27" fmla="*/ 20 h 41"/>
                <a:gd name="T28" fmla="*/ 15 w 20"/>
                <a:gd name="T29" fmla="*/ 19 h 41"/>
                <a:gd name="T30" fmla="*/ 15 w 20"/>
                <a:gd name="T31" fmla="*/ 18 h 41"/>
                <a:gd name="T32" fmla="*/ 15 w 20"/>
                <a:gd name="T33" fmla="*/ 16 h 41"/>
                <a:gd name="T34" fmla="*/ 13 w 20"/>
                <a:gd name="T35" fmla="*/ 15 h 41"/>
                <a:gd name="T36" fmla="*/ 15 w 20"/>
                <a:gd name="T37" fmla="*/ 13 h 41"/>
                <a:gd name="T38" fmla="*/ 15 w 20"/>
                <a:gd name="T39" fmla="*/ 13 h 41"/>
                <a:gd name="T40" fmla="*/ 15 w 20"/>
                <a:gd name="T41" fmla="*/ 12 h 41"/>
                <a:gd name="T42" fmla="*/ 15 w 20"/>
                <a:gd name="T43" fmla="*/ 10 h 41"/>
                <a:gd name="T44" fmla="*/ 15 w 20"/>
                <a:gd name="T45" fmla="*/ 9 h 41"/>
                <a:gd name="T46" fmla="*/ 15 w 20"/>
                <a:gd name="T47" fmla="*/ 8 h 41"/>
                <a:gd name="T48" fmla="*/ 15 w 20"/>
                <a:gd name="T49" fmla="*/ 6 h 41"/>
                <a:gd name="T50" fmla="*/ 13 w 20"/>
                <a:gd name="T51" fmla="*/ 5 h 41"/>
                <a:gd name="T52" fmla="*/ 13 w 20"/>
                <a:gd name="T53" fmla="*/ 5 h 41"/>
                <a:gd name="T54" fmla="*/ 10 w 20"/>
                <a:gd name="T55" fmla="*/ 3 h 41"/>
                <a:gd name="T56" fmla="*/ 10 w 20"/>
                <a:gd name="T57" fmla="*/ 2 h 41"/>
                <a:gd name="T58" fmla="*/ 10 w 20"/>
                <a:gd name="T59" fmla="*/ 1 h 41"/>
                <a:gd name="T60" fmla="*/ 9 w 20"/>
                <a:gd name="T61" fmla="*/ 0 h 41"/>
                <a:gd name="T62" fmla="*/ 7 w 20"/>
                <a:gd name="T63" fmla="*/ 2 h 41"/>
                <a:gd name="T64" fmla="*/ 6 w 20"/>
                <a:gd name="T65" fmla="*/ 2 h 41"/>
                <a:gd name="T66" fmla="*/ 4 w 20"/>
                <a:gd name="T67" fmla="*/ 2 h 41"/>
                <a:gd name="T68" fmla="*/ 4 w 20"/>
                <a:gd name="T69" fmla="*/ 0 h 41"/>
                <a:gd name="T70" fmla="*/ 3 w 20"/>
                <a:gd name="T71" fmla="*/ 0 h 41"/>
                <a:gd name="T72" fmla="*/ 1 w 20"/>
                <a:gd name="T73" fmla="*/ 3 h 41"/>
                <a:gd name="T74" fmla="*/ 0 w 20"/>
                <a:gd name="T75" fmla="*/ 6 h 41"/>
                <a:gd name="T76" fmla="*/ 2 w 20"/>
                <a:gd name="T77" fmla="*/ 10 h 41"/>
                <a:gd name="T78" fmla="*/ 3 w 20"/>
                <a:gd name="T79" fmla="*/ 10 h 41"/>
                <a:gd name="T80" fmla="*/ 3 w 20"/>
                <a:gd name="T81" fmla="*/ 13 h 41"/>
                <a:gd name="T82" fmla="*/ 2 w 20"/>
                <a:gd name="T83" fmla="*/ 16 h 41"/>
                <a:gd name="T84" fmla="*/ 3 w 20"/>
                <a:gd name="T85" fmla="*/ 18 h 41"/>
                <a:gd name="T86" fmla="*/ 3 w 20"/>
                <a:gd name="T87" fmla="*/ 19 h 41"/>
                <a:gd name="T88" fmla="*/ 3 w 20"/>
                <a:gd name="T89" fmla="*/ 22 h 41"/>
                <a:gd name="T90" fmla="*/ 3 w 20"/>
                <a:gd name="T91" fmla="*/ 23 h 41"/>
                <a:gd name="T92" fmla="*/ 2 w 20"/>
                <a:gd name="T93" fmla="*/ 23 h 41"/>
                <a:gd name="T94" fmla="*/ 2 w 20"/>
                <a:gd name="T95" fmla="*/ 25 h 41"/>
                <a:gd name="T96" fmla="*/ 2 w 20"/>
                <a:gd name="T97" fmla="*/ 26 h 41"/>
                <a:gd name="T98" fmla="*/ 3 w 20"/>
                <a:gd name="T99" fmla="*/ 29 h 41"/>
                <a:gd name="T100" fmla="*/ 3 w 20"/>
                <a:gd name="T101" fmla="*/ 30 h 41"/>
                <a:gd name="T102" fmla="*/ 2 w 20"/>
                <a:gd name="T103" fmla="*/ 30 h 41"/>
                <a:gd name="T104" fmla="*/ 6 w 20"/>
                <a:gd name="T105" fmla="*/ 33 h 41"/>
                <a:gd name="T106" fmla="*/ 7 w 20"/>
                <a:gd name="T107" fmla="*/ 35 h 41"/>
                <a:gd name="T108" fmla="*/ 9 w 20"/>
                <a:gd name="T109" fmla="*/ 38 h 41"/>
                <a:gd name="T110" fmla="*/ 9 w 20"/>
                <a:gd name="T111" fmla="*/ 39 h 41"/>
                <a:gd name="T112" fmla="*/ 10 w 20"/>
                <a:gd name="T113" fmla="*/ 40 h 41"/>
                <a:gd name="T114" fmla="*/ 12 w 20"/>
                <a:gd name="T115" fmla="*/ 41 h 41"/>
                <a:gd name="T116" fmla="*/ 13 w 20"/>
                <a:gd name="T117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" h="41">
                  <a:moveTo>
                    <a:pt x="13" y="39"/>
                  </a:moveTo>
                  <a:cubicBezTo>
                    <a:pt x="13" y="38"/>
                    <a:pt x="13" y="38"/>
                    <a:pt x="13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2" y="41"/>
                    <a:pt x="12" y="41"/>
                    <a:pt x="12" y="41"/>
                  </a:cubicBezTo>
                  <a:lnTo>
                    <a:pt x="13" y="39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4380442" y="4677333"/>
              <a:ext cx="697835" cy="490070"/>
            </a:xfrm>
            <a:custGeom>
              <a:avLst/>
              <a:gdLst>
                <a:gd name="T0" fmla="*/ 8 w 180"/>
                <a:gd name="T1" fmla="*/ 71 h 103"/>
                <a:gd name="T2" fmla="*/ 16 w 180"/>
                <a:gd name="T3" fmla="*/ 79 h 103"/>
                <a:gd name="T4" fmla="*/ 19 w 180"/>
                <a:gd name="T5" fmla="*/ 89 h 103"/>
                <a:gd name="T6" fmla="*/ 19 w 180"/>
                <a:gd name="T7" fmla="*/ 103 h 103"/>
                <a:gd name="T8" fmla="*/ 26 w 180"/>
                <a:gd name="T9" fmla="*/ 103 h 103"/>
                <a:gd name="T10" fmla="*/ 42 w 180"/>
                <a:gd name="T11" fmla="*/ 103 h 103"/>
                <a:gd name="T12" fmla="*/ 58 w 180"/>
                <a:gd name="T13" fmla="*/ 95 h 103"/>
                <a:gd name="T14" fmla="*/ 66 w 180"/>
                <a:gd name="T15" fmla="*/ 95 h 103"/>
                <a:gd name="T16" fmla="*/ 71 w 180"/>
                <a:gd name="T17" fmla="*/ 103 h 103"/>
                <a:gd name="T18" fmla="*/ 79 w 180"/>
                <a:gd name="T19" fmla="*/ 97 h 103"/>
                <a:gd name="T20" fmla="*/ 87 w 180"/>
                <a:gd name="T21" fmla="*/ 103 h 103"/>
                <a:gd name="T22" fmla="*/ 103 w 180"/>
                <a:gd name="T23" fmla="*/ 103 h 103"/>
                <a:gd name="T24" fmla="*/ 111 w 180"/>
                <a:gd name="T25" fmla="*/ 103 h 103"/>
                <a:gd name="T26" fmla="*/ 114 w 180"/>
                <a:gd name="T27" fmla="*/ 95 h 103"/>
                <a:gd name="T28" fmla="*/ 111 w 180"/>
                <a:gd name="T29" fmla="*/ 89 h 103"/>
                <a:gd name="T30" fmla="*/ 114 w 180"/>
                <a:gd name="T31" fmla="*/ 87 h 103"/>
                <a:gd name="T32" fmla="*/ 122 w 180"/>
                <a:gd name="T33" fmla="*/ 87 h 103"/>
                <a:gd name="T34" fmla="*/ 129 w 180"/>
                <a:gd name="T35" fmla="*/ 79 h 103"/>
                <a:gd name="T36" fmla="*/ 145 w 180"/>
                <a:gd name="T37" fmla="*/ 76 h 103"/>
                <a:gd name="T38" fmla="*/ 153 w 180"/>
                <a:gd name="T39" fmla="*/ 79 h 103"/>
                <a:gd name="T40" fmla="*/ 158 w 180"/>
                <a:gd name="T41" fmla="*/ 79 h 103"/>
                <a:gd name="T42" fmla="*/ 164 w 180"/>
                <a:gd name="T43" fmla="*/ 76 h 103"/>
                <a:gd name="T44" fmla="*/ 148 w 180"/>
                <a:gd name="T45" fmla="*/ 60 h 103"/>
                <a:gd name="T46" fmla="*/ 156 w 180"/>
                <a:gd name="T47" fmla="*/ 55 h 103"/>
                <a:gd name="T48" fmla="*/ 158 w 180"/>
                <a:gd name="T49" fmla="*/ 45 h 103"/>
                <a:gd name="T50" fmla="*/ 164 w 180"/>
                <a:gd name="T51" fmla="*/ 29 h 103"/>
                <a:gd name="T52" fmla="*/ 174 w 180"/>
                <a:gd name="T53" fmla="*/ 26 h 103"/>
                <a:gd name="T54" fmla="*/ 180 w 180"/>
                <a:gd name="T55" fmla="*/ 18 h 103"/>
                <a:gd name="T56" fmla="*/ 174 w 180"/>
                <a:gd name="T57" fmla="*/ 15 h 103"/>
                <a:gd name="T58" fmla="*/ 156 w 180"/>
                <a:gd name="T59" fmla="*/ 8 h 103"/>
                <a:gd name="T60" fmla="*/ 140 w 180"/>
                <a:gd name="T61" fmla="*/ 2 h 103"/>
                <a:gd name="T62" fmla="*/ 129 w 180"/>
                <a:gd name="T63" fmla="*/ 2 h 103"/>
                <a:gd name="T64" fmla="*/ 106 w 180"/>
                <a:gd name="T65" fmla="*/ 8 h 103"/>
                <a:gd name="T66" fmla="*/ 92 w 180"/>
                <a:gd name="T67" fmla="*/ 18 h 103"/>
                <a:gd name="T68" fmla="*/ 77 w 180"/>
                <a:gd name="T69" fmla="*/ 15 h 103"/>
                <a:gd name="T70" fmla="*/ 58 w 180"/>
                <a:gd name="T71" fmla="*/ 15 h 103"/>
                <a:gd name="T72" fmla="*/ 34 w 180"/>
                <a:gd name="T73" fmla="*/ 10 h 103"/>
                <a:gd name="T74" fmla="*/ 16 w 180"/>
                <a:gd name="T75" fmla="*/ 15 h 103"/>
                <a:gd name="T76" fmla="*/ 16 w 180"/>
                <a:gd name="T77" fmla="*/ 8 h 103"/>
                <a:gd name="T78" fmla="*/ 8 w 180"/>
                <a:gd name="T79" fmla="*/ 0 h 103"/>
                <a:gd name="T80" fmla="*/ 0 w 180"/>
                <a:gd name="T81" fmla="*/ 8 h 103"/>
                <a:gd name="T82" fmla="*/ 0 w 180"/>
                <a:gd name="T83" fmla="*/ 15 h 103"/>
                <a:gd name="T84" fmla="*/ 8 w 180"/>
                <a:gd name="T85" fmla="*/ 26 h 103"/>
                <a:gd name="T86" fmla="*/ 11 w 180"/>
                <a:gd name="T87" fmla="*/ 45 h 103"/>
                <a:gd name="T88" fmla="*/ 5 w 180"/>
                <a:gd name="T89" fmla="*/ 50 h 103"/>
                <a:gd name="T90" fmla="*/ 5 w 180"/>
                <a:gd name="T91" fmla="*/ 60 h 103"/>
                <a:gd name="T92" fmla="*/ 0 w 180"/>
                <a:gd name="T93" fmla="*/ 63 h 103"/>
                <a:gd name="T94" fmla="*/ 5 w 180"/>
                <a:gd name="T95" fmla="*/ 68 h 103"/>
                <a:gd name="T96" fmla="*/ 5 w 180"/>
                <a:gd name="T97" fmla="*/ 68 h 103"/>
                <a:gd name="T98" fmla="*/ 5 w 180"/>
                <a:gd name="T99" fmla="*/ 6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0" h="103">
                  <a:moveTo>
                    <a:pt x="5" y="68"/>
                  </a:moveTo>
                  <a:lnTo>
                    <a:pt x="8" y="71"/>
                  </a:lnTo>
                  <a:lnTo>
                    <a:pt x="11" y="76"/>
                  </a:lnTo>
                  <a:lnTo>
                    <a:pt x="16" y="79"/>
                  </a:lnTo>
                  <a:lnTo>
                    <a:pt x="19" y="87"/>
                  </a:lnTo>
                  <a:lnTo>
                    <a:pt x="19" y="89"/>
                  </a:lnTo>
                  <a:lnTo>
                    <a:pt x="19" y="95"/>
                  </a:lnTo>
                  <a:lnTo>
                    <a:pt x="19" y="103"/>
                  </a:lnTo>
                  <a:lnTo>
                    <a:pt x="24" y="103"/>
                  </a:lnTo>
                  <a:lnTo>
                    <a:pt x="26" y="103"/>
                  </a:lnTo>
                  <a:lnTo>
                    <a:pt x="34" y="103"/>
                  </a:lnTo>
                  <a:lnTo>
                    <a:pt x="42" y="103"/>
                  </a:lnTo>
                  <a:lnTo>
                    <a:pt x="50" y="97"/>
                  </a:lnTo>
                  <a:lnTo>
                    <a:pt x="58" y="95"/>
                  </a:lnTo>
                  <a:lnTo>
                    <a:pt x="61" y="95"/>
                  </a:lnTo>
                  <a:lnTo>
                    <a:pt x="66" y="95"/>
                  </a:lnTo>
                  <a:lnTo>
                    <a:pt x="69" y="95"/>
                  </a:lnTo>
                  <a:lnTo>
                    <a:pt x="71" y="103"/>
                  </a:lnTo>
                  <a:lnTo>
                    <a:pt x="74" y="100"/>
                  </a:lnTo>
                  <a:lnTo>
                    <a:pt x="79" y="97"/>
                  </a:lnTo>
                  <a:lnTo>
                    <a:pt x="85" y="103"/>
                  </a:lnTo>
                  <a:lnTo>
                    <a:pt x="87" y="103"/>
                  </a:lnTo>
                  <a:lnTo>
                    <a:pt x="92" y="103"/>
                  </a:lnTo>
                  <a:lnTo>
                    <a:pt x="103" y="103"/>
                  </a:lnTo>
                  <a:lnTo>
                    <a:pt x="106" y="103"/>
                  </a:lnTo>
                  <a:lnTo>
                    <a:pt x="111" y="103"/>
                  </a:lnTo>
                  <a:lnTo>
                    <a:pt x="114" y="97"/>
                  </a:lnTo>
                  <a:lnTo>
                    <a:pt x="114" y="95"/>
                  </a:lnTo>
                  <a:lnTo>
                    <a:pt x="114" y="89"/>
                  </a:lnTo>
                  <a:lnTo>
                    <a:pt x="111" y="89"/>
                  </a:lnTo>
                  <a:lnTo>
                    <a:pt x="111" y="87"/>
                  </a:lnTo>
                  <a:lnTo>
                    <a:pt x="114" y="87"/>
                  </a:lnTo>
                  <a:lnTo>
                    <a:pt x="119" y="87"/>
                  </a:lnTo>
                  <a:lnTo>
                    <a:pt x="122" y="87"/>
                  </a:lnTo>
                  <a:lnTo>
                    <a:pt x="124" y="82"/>
                  </a:lnTo>
                  <a:lnTo>
                    <a:pt x="129" y="79"/>
                  </a:lnTo>
                  <a:lnTo>
                    <a:pt x="140" y="76"/>
                  </a:lnTo>
                  <a:lnTo>
                    <a:pt x="145" y="76"/>
                  </a:lnTo>
                  <a:lnTo>
                    <a:pt x="148" y="76"/>
                  </a:lnTo>
                  <a:lnTo>
                    <a:pt x="153" y="79"/>
                  </a:lnTo>
                  <a:lnTo>
                    <a:pt x="156" y="79"/>
                  </a:lnTo>
                  <a:lnTo>
                    <a:pt x="158" y="79"/>
                  </a:lnTo>
                  <a:lnTo>
                    <a:pt x="164" y="79"/>
                  </a:lnTo>
                  <a:lnTo>
                    <a:pt x="164" y="76"/>
                  </a:lnTo>
                  <a:lnTo>
                    <a:pt x="156" y="63"/>
                  </a:lnTo>
                  <a:lnTo>
                    <a:pt x="148" y="60"/>
                  </a:lnTo>
                  <a:lnTo>
                    <a:pt x="153" y="60"/>
                  </a:lnTo>
                  <a:lnTo>
                    <a:pt x="156" y="55"/>
                  </a:lnTo>
                  <a:lnTo>
                    <a:pt x="158" y="52"/>
                  </a:lnTo>
                  <a:lnTo>
                    <a:pt x="158" y="45"/>
                  </a:lnTo>
                  <a:lnTo>
                    <a:pt x="158" y="37"/>
                  </a:lnTo>
                  <a:lnTo>
                    <a:pt x="164" y="29"/>
                  </a:lnTo>
                  <a:lnTo>
                    <a:pt x="172" y="26"/>
                  </a:lnTo>
                  <a:lnTo>
                    <a:pt x="174" y="26"/>
                  </a:lnTo>
                  <a:lnTo>
                    <a:pt x="180" y="26"/>
                  </a:lnTo>
                  <a:lnTo>
                    <a:pt x="180" y="18"/>
                  </a:lnTo>
                  <a:lnTo>
                    <a:pt x="180" y="15"/>
                  </a:lnTo>
                  <a:lnTo>
                    <a:pt x="174" y="15"/>
                  </a:lnTo>
                  <a:lnTo>
                    <a:pt x="166" y="15"/>
                  </a:lnTo>
                  <a:lnTo>
                    <a:pt x="156" y="8"/>
                  </a:lnTo>
                  <a:lnTo>
                    <a:pt x="148" y="8"/>
                  </a:lnTo>
                  <a:lnTo>
                    <a:pt x="140" y="2"/>
                  </a:lnTo>
                  <a:lnTo>
                    <a:pt x="132" y="0"/>
                  </a:lnTo>
                  <a:lnTo>
                    <a:pt x="129" y="2"/>
                  </a:lnTo>
                  <a:lnTo>
                    <a:pt x="119" y="2"/>
                  </a:lnTo>
                  <a:lnTo>
                    <a:pt x="106" y="8"/>
                  </a:lnTo>
                  <a:lnTo>
                    <a:pt x="98" y="15"/>
                  </a:lnTo>
                  <a:lnTo>
                    <a:pt x="92" y="18"/>
                  </a:lnTo>
                  <a:lnTo>
                    <a:pt x="87" y="18"/>
                  </a:lnTo>
                  <a:lnTo>
                    <a:pt x="77" y="15"/>
                  </a:lnTo>
                  <a:lnTo>
                    <a:pt x="66" y="15"/>
                  </a:lnTo>
                  <a:lnTo>
                    <a:pt x="58" y="15"/>
                  </a:lnTo>
                  <a:lnTo>
                    <a:pt x="45" y="15"/>
                  </a:lnTo>
                  <a:lnTo>
                    <a:pt x="34" y="10"/>
                  </a:lnTo>
                  <a:lnTo>
                    <a:pt x="24" y="15"/>
                  </a:lnTo>
                  <a:lnTo>
                    <a:pt x="16" y="15"/>
                  </a:lnTo>
                  <a:lnTo>
                    <a:pt x="11" y="10"/>
                  </a:lnTo>
                  <a:lnTo>
                    <a:pt x="16" y="8"/>
                  </a:lnTo>
                  <a:lnTo>
                    <a:pt x="16" y="2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3" y="18"/>
                  </a:lnTo>
                  <a:lnTo>
                    <a:pt x="8" y="26"/>
                  </a:lnTo>
                  <a:lnTo>
                    <a:pt x="19" y="34"/>
                  </a:lnTo>
                  <a:lnTo>
                    <a:pt x="11" y="45"/>
                  </a:lnTo>
                  <a:lnTo>
                    <a:pt x="8" y="45"/>
                  </a:lnTo>
                  <a:lnTo>
                    <a:pt x="5" y="50"/>
                  </a:lnTo>
                  <a:lnTo>
                    <a:pt x="5" y="52"/>
                  </a:lnTo>
                  <a:lnTo>
                    <a:pt x="5" y="60"/>
                  </a:lnTo>
                  <a:lnTo>
                    <a:pt x="8" y="60"/>
                  </a:lnTo>
                  <a:lnTo>
                    <a:pt x="0" y="63"/>
                  </a:lnTo>
                  <a:lnTo>
                    <a:pt x="3" y="66"/>
                  </a:lnTo>
                  <a:lnTo>
                    <a:pt x="5" y="68"/>
                  </a:lnTo>
                  <a:lnTo>
                    <a:pt x="5" y="68"/>
                  </a:lnTo>
                  <a:lnTo>
                    <a:pt x="5" y="68"/>
                  </a:lnTo>
                  <a:lnTo>
                    <a:pt x="5" y="68"/>
                  </a:lnTo>
                  <a:lnTo>
                    <a:pt x="5" y="68"/>
                  </a:lnTo>
                  <a:lnTo>
                    <a:pt x="5" y="68"/>
                  </a:lnTo>
                  <a:close/>
                </a:path>
              </a:pathLst>
            </a:custGeom>
            <a:solidFill>
              <a:srgbClr val="4F81BD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12"/>
            <p:cNvSpPr>
              <a:spLocks/>
            </p:cNvSpPr>
            <p:nvPr/>
          </p:nvSpPr>
          <p:spPr bwMode="auto">
            <a:xfrm>
              <a:off x="4124570" y="3982667"/>
              <a:ext cx="1054506" cy="780310"/>
            </a:xfrm>
            <a:custGeom>
              <a:avLst/>
              <a:gdLst>
                <a:gd name="T0" fmla="*/ 256 w 272"/>
                <a:gd name="T1" fmla="*/ 101 h 164"/>
                <a:gd name="T2" fmla="*/ 251 w 272"/>
                <a:gd name="T3" fmla="*/ 103 h 164"/>
                <a:gd name="T4" fmla="*/ 240 w 272"/>
                <a:gd name="T5" fmla="*/ 109 h 164"/>
                <a:gd name="T6" fmla="*/ 230 w 272"/>
                <a:gd name="T7" fmla="*/ 101 h 164"/>
                <a:gd name="T8" fmla="*/ 224 w 272"/>
                <a:gd name="T9" fmla="*/ 95 h 164"/>
                <a:gd name="T10" fmla="*/ 222 w 272"/>
                <a:gd name="T11" fmla="*/ 82 h 164"/>
                <a:gd name="T12" fmla="*/ 224 w 272"/>
                <a:gd name="T13" fmla="*/ 61 h 164"/>
                <a:gd name="T14" fmla="*/ 214 w 272"/>
                <a:gd name="T15" fmla="*/ 43 h 164"/>
                <a:gd name="T16" fmla="*/ 195 w 272"/>
                <a:gd name="T17" fmla="*/ 22 h 164"/>
                <a:gd name="T18" fmla="*/ 180 w 272"/>
                <a:gd name="T19" fmla="*/ 6 h 164"/>
                <a:gd name="T20" fmla="*/ 172 w 272"/>
                <a:gd name="T21" fmla="*/ 0 h 164"/>
                <a:gd name="T22" fmla="*/ 164 w 272"/>
                <a:gd name="T23" fmla="*/ 8 h 164"/>
                <a:gd name="T24" fmla="*/ 145 w 272"/>
                <a:gd name="T25" fmla="*/ 14 h 164"/>
                <a:gd name="T26" fmla="*/ 137 w 272"/>
                <a:gd name="T27" fmla="*/ 16 h 164"/>
                <a:gd name="T28" fmla="*/ 127 w 272"/>
                <a:gd name="T29" fmla="*/ 22 h 164"/>
                <a:gd name="T30" fmla="*/ 111 w 272"/>
                <a:gd name="T31" fmla="*/ 14 h 164"/>
                <a:gd name="T32" fmla="*/ 90 w 272"/>
                <a:gd name="T33" fmla="*/ 8 h 164"/>
                <a:gd name="T34" fmla="*/ 74 w 272"/>
                <a:gd name="T35" fmla="*/ 8 h 164"/>
                <a:gd name="T36" fmla="*/ 69 w 272"/>
                <a:gd name="T37" fmla="*/ 14 h 164"/>
                <a:gd name="T38" fmla="*/ 58 w 272"/>
                <a:gd name="T39" fmla="*/ 22 h 164"/>
                <a:gd name="T40" fmla="*/ 48 w 272"/>
                <a:gd name="T41" fmla="*/ 24 h 164"/>
                <a:gd name="T42" fmla="*/ 48 w 272"/>
                <a:gd name="T43" fmla="*/ 32 h 164"/>
                <a:gd name="T44" fmla="*/ 37 w 272"/>
                <a:gd name="T45" fmla="*/ 53 h 164"/>
                <a:gd name="T46" fmla="*/ 29 w 272"/>
                <a:gd name="T47" fmla="*/ 66 h 164"/>
                <a:gd name="T48" fmla="*/ 21 w 272"/>
                <a:gd name="T49" fmla="*/ 69 h 164"/>
                <a:gd name="T50" fmla="*/ 13 w 272"/>
                <a:gd name="T51" fmla="*/ 74 h 164"/>
                <a:gd name="T52" fmla="*/ 5 w 272"/>
                <a:gd name="T53" fmla="*/ 74 h 164"/>
                <a:gd name="T54" fmla="*/ 3 w 272"/>
                <a:gd name="T55" fmla="*/ 77 h 164"/>
                <a:gd name="T56" fmla="*/ 11 w 272"/>
                <a:gd name="T57" fmla="*/ 85 h 164"/>
                <a:gd name="T58" fmla="*/ 19 w 272"/>
                <a:gd name="T59" fmla="*/ 93 h 164"/>
                <a:gd name="T60" fmla="*/ 29 w 272"/>
                <a:gd name="T61" fmla="*/ 109 h 164"/>
                <a:gd name="T62" fmla="*/ 37 w 272"/>
                <a:gd name="T63" fmla="*/ 114 h 164"/>
                <a:gd name="T64" fmla="*/ 37 w 272"/>
                <a:gd name="T65" fmla="*/ 119 h 164"/>
                <a:gd name="T66" fmla="*/ 40 w 272"/>
                <a:gd name="T67" fmla="*/ 127 h 164"/>
                <a:gd name="T68" fmla="*/ 58 w 272"/>
                <a:gd name="T69" fmla="*/ 135 h 164"/>
                <a:gd name="T70" fmla="*/ 71 w 272"/>
                <a:gd name="T71" fmla="*/ 127 h 164"/>
                <a:gd name="T72" fmla="*/ 66 w 272"/>
                <a:gd name="T73" fmla="*/ 135 h 164"/>
                <a:gd name="T74" fmla="*/ 74 w 272"/>
                <a:gd name="T75" fmla="*/ 146 h 164"/>
                <a:gd name="T76" fmla="*/ 82 w 272"/>
                <a:gd name="T77" fmla="*/ 154 h 164"/>
                <a:gd name="T78" fmla="*/ 82 w 272"/>
                <a:gd name="T79" fmla="*/ 161 h 164"/>
                <a:gd name="T80" fmla="*/ 100 w 272"/>
                <a:gd name="T81" fmla="*/ 156 h 164"/>
                <a:gd name="T82" fmla="*/ 124 w 272"/>
                <a:gd name="T83" fmla="*/ 161 h 164"/>
                <a:gd name="T84" fmla="*/ 143 w 272"/>
                <a:gd name="T85" fmla="*/ 161 h 164"/>
                <a:gd name="T86" fmla="*/ 158 w 272"/>
                <a:gd name="T87" fmla="*/ 164 h 164"/>
                <a:gd name="T88" fmla="*/ 172 w 272"/>
                <a:gd name="T89" fmla="*/ 154 h 164"/>
                <a:gd name="T90" fmla="*/ 195 w 272"/>
                <a:gd name="T91" fmla="*/ 148 h 164"/>
                <a:gd name="T92" fmla="*/ 206 w 272"/>
                <a:gd name="T93" fmla="*/ 148 h 164"/>
                <a:gd name="T94" fmla="*/ 222 w 272"/>
                <a:gd name="T95" fmla="*/ 154 h 164"/>
                <a:gd name="T96" fmla="*/ 240 w 272"/>
                <a:gd name="T97" fmla="*/ 161 h 164"/>
                <a:gd name="T98" fmla="*/ 246 w 272"/>
                <a:gd name="T99" fmla="*/ 154 h 164"/>
                <a:gd name="T100" fmla="*/ 246 w 272"/>
                <a:gd name="T101" fmla="*/ 140 h 164"/>
                <a:gd name="T102" fmla="*/ 251 w 272"/>
                <a:gd name="T103" fmla="*/ 130 h 164"/>
                <a:gd name="T104" fmla="*/ 248 w 272"/>
                <a:gd name="T105" fmla="*/ 130 h 164"/>
                <a:gd name="T106" fmla="*/ 248 w 272"/>
                <a:gd name="T107" fmla="*/ 119 h 164"/>
                <a:gd name="T108" fmla="*/ 251 w 272"/>
                <a:gd name="T109" fmla="*/ 119 h 164"/>
                <a:gd name="T110" fmla="*/ 259 w 272"/>
                <a:gd name="T111" fmla="*/ 127 h 164"/>
                <a:gd name="T112" fmla="*/ 272 w 272"/>
                <a:gd name="T113" fmla="*/ 114 h 164"/>
                <a:gd name="T114" fmla="*/ 267 w 272"/>
                <a:gd name="T115" fmla="*/ 103 h 164"/>
                <a:gd name="T116" fmla="*/ 264 w 272"/>
                <a:gd name="T117" fmla="*/ 101 h 164"/>
                <a:gd name="T118" fmla="*/ 264 w 272"/>
                <a:gd name="T119" fmla="*/ 101 h 164"/>
                <a:gd name="T120" fmla="*/ 264 w 272"/>
                <a:gd name="T121" fmla="*/ 10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2" h="164">
                  <a:moveTo>
                    <a:pt x="264" y="101"/>
                  </a:moveTo>
                  <a:lnTo>
                    <a:pt x="256" y="101"/>
                  </a:lnTo>
                  <a:lnTo>
                    <a:pt x="251" y="103"/>
                  </a:lnTo>
                  <a:lnTo>
                    <a:pt x="251" y="103"/>
                  </a:lnTo>
                  <a:lnTo>
                    <a:pt x="246" y="109"/>
                  </a:lnTo>
                  <a:lnTo>
                    <a:pt x="240" y="109"/>
                  </a:lnTo>
                  <a:lnTo>
                    <a:pt x="232" y="103"/>
                  </a:lnTo>
                  <a:lnTo>
                    <a:pt x="230" y="101"/>
                  </a:lnTo>
                  <a:lnTo>
                    <a:pt x="227" y="98"/>
                  </a:lnTo>
                  <a:lnTo>
                    <a:pt x="224" y="95"/>
                  </a:lnTo>
                  <a:lnTo>
                    <a:pt x="224" y="93"/>
                  </a:lnTo>
                  <a:lnTo>
                    <a:pt x="222" y="82"/>
                  </a:lnTo>
                  <a:lnTo>
                    <a:pt x="222" y="74"/>
                  </a:lnTo>
                  <a:lnTo>
                    <a:pt x="224" y="61"/>
                  </a:lnTo>
                  <a:lnTo>
                    <a:pt x="219" y="51"/>
                  </a:lnTo>
                  <a:lnTo>
                    <a:pt x="214" y="43"/>
                  </a:lnTo>
                  <a:lnTo>
                    <a:pt x="203" y="32"/>
                  </a:lnTo>
                  <a:lnTo>
                    <a:pt x="195" y="22"/>
                  </a:lnTo>
                  <a:lnTo>
                    <a:pt x="188" y="8"/>
                  </a:lnTo>
                  <a:lnTo>
                    <a:pt x="180" y="6"/>
                  </a:lnTo>
                  <a:lnTo>
                    <a:pt x="177" y="0"/>
                  </a:lnTo>
                  <a:lnTo>
                    <a:pt x="172" y="0"/>
                  </a:lnTo>
                  <a:lnTo>
                    <a:pt x="164" y="6"/>
                  </a:lnTo>
                  <a:lnTo>
                    <a:pt x="164" y="8"/>
                  </a:lnTo>
                  <a:lnTo>
                    <a:pt x="161" y="14"/>
                  </a:lnTo>
                  <a:lnTo>
                    <a:pt x="145" y="14"/>
                  </a:lnTo>
                  <a:lnTo>
                    <a:pt x="143" y="14"/>
                  </a:lnTo>
                  <a:lnTo>
                    <a:pt x="137" y="16"/>
                  </a:lnTo>
                  <a:lnTo>
                    <a:pt x="132" y="22"/>
                  </a:lnTo>
                  <a:lnTo>
                    <a:pt x="127" y="22"/>
                  </a:lnTo>
                  <a:lnTo>
                    <a:pt x="119" y="14"/>
                  </a:lnTo>
                  <a:lnTo>
                    <a:pt x="111" y="14"/>
                  </a:lnTo>
                  <a:lnTo>
                    <a:pt x="100" y="14"/>
                  </a:lnTo>
                  <a:lnTo>
                    <a:pt x="90" y="8"/>
                  </a:lnTo>
                  <a:lnTo>
                    <a:pt x="82" y="8"/>
                  </a:lnTo>
                  <a:lnTo>
                    <a:pt x="74" y="8"/>
                  </a:lnTo>
                  <a:lnTo>
                    <a:pt x="71" y="14"/>
                  </a:lnTo>
                  <a:lnTo>
                    <a:pt x="69" y="14"/>
                  </a:lnTo>
                  <a:lnTo>
                    <a:pt x="66" y="16"/>
                  </a:lnTo>
                  <a:lnTo>
                    <a:pt x="58" y="22"/>
                  </a:lnTo>
                  <a:lnTo>
                    <a:pt x="55" y="22"/>
                  </a:lnTo>
                  <a:lnTo>
                    <a:pt x="48" y="24"/>
                  </a:lnTo>
                  <a:lnTo>
                    <a:pt x="48" y="27"/>
                  </a:lnTo>
                  <a:lnTo>
                    <a:pt x="48" y="32"/>
                  </a:lnTo>
                  <a:lnTo>
                    <a:pt x="40" y="43"/>
                  </a:lnTo>
                  <a:lnTo>
                    <a:pt x="37" y="53"/>
                  </a:lnTo>
                  <a:lnTo>
                    <a:pt x="29" y="61"/>
                  </a:lnTo>
                  <a:lnTo>
                    <a:pt x="29" y="66"/>
                  </a:lnTo>
                  <a:lnTo>
                    <a:pt x="24" y="69"/>
                  </a:lnTo>
                  <a:lnTo>
                    <a:pt x="21" y="69"/>
                  </a:lnTo>
                  <a:lnTo>
                    <a:pt x="13" y="69"/>
                  </a:lnTo>
                  <a:lnTo>
                    <a:pt x="13" y="74"/>
                  </a:lnTo>
                  <a:lnTo>
                    <a:pt x="11" y="77"/>
                  </a:lnTo>
                  <a:lnTo>
                    <a:pt x="5" y="74"/>
                  </a:lnTo>
                  <a:lnTo>
                    <a:pt x="0" y="77"/>
                  </a:lnTo>
                  <a:lnTo>
                    <a:pt x="3" y="77"/>
                  </a:lnTo>
                  <a:lnTo>
                    <a:pt x="5" y="82"/>
                  </a:lnTo>
                  <a:lnTo>
                    <a:pt x="11" y="85"/>
                  </a:lnTo>
                  <a:lnTo>
                    <a:pt x="13" y="88"/>
                  </a:lnTo>
                  <a:lnTo>
                    <a:pt x="19" y="93"/>
                  </a:lnTo>
                  <a:lnTo>
                    <a:pt x="13" y="101"/>
                  </a:lnTo>
                  <a:lnTo>
                    <a:pt x="29" y="109"/>
                  </a:lnTo>
                  <a:lnTo>
                    <a:pt x="37" y="111"/>
                  </a:lnTo>
                  <a:lnTo>
                    <a:pt x="37" y="114"/>
                  </a:lnTo>
                  <a:lnTo>
                    <a:pt x="32" y="114"/>
                  </a:lnTo>
                  <a:lnTo>
                    <a:pt x="37" y="119"/>
                  </a:lnTo>
                  <a:lnTo>
                    <a:pt x="32" y="122"/>
                  </a:lnTo>
                  <a:lnTo>
                    <a:pt x="40" y="127"/>
                  </a:lnTo>
                  <a:lnTo>
                    <a:pt x="50" y="130"/>
                  </a:lnTo>
                  <a:lnTo>
                    <a:pt x="58" y="135"/>
                  </a:lnTo>
                  <a:lnTo>
                    <a:pt x="63" y="130"/>
                  </a:lnTo>
                  <a:lnTo>
                    <a:pt x="71" y="127"/>
                  </a:lnTo>
                  <a:lnTo>
                    <a:pt x="74" y="135"/>
                  </a:lnTo>
                  <a:lnTo>
                    <a:pt x="66" y="135"/>
                  </a:lnTo>
                  <a:lnTo>
                    <a:pt x="66" y="138"/>
                  </a:lnTo>
                  <a:lnTo>
                    <a:pt x="74" y="146"/>
                  </a:lnTo>
                  <a:lnTo>
                    <a:pt x="82" y="148"/>
                  </a:lnTo>
                  <a:lnTo>
                    <a:pt x="82" y="154"/>
                  </a:lnTo>
                  <a:lnTo>
                    <a:pt x="77" y="156"/>
                  </a:lnTo>
                  <a:lnTo>
                    <a:pt x="82" y="161"/>
                  </a:lnTo>
                  <a:lnTo>
                    <a:pt x="90" y="161"/>
                  </a:lnTo>
                  <a:lnTo>
                    <a:pt x="100" y="156"/>
                  </a:lnTo>
                  <a:lnTo>
                    <a:pt x="111" y="161"/>
                  </a:lnTo>
                  <a:lnTo>
                    <a:pt x="124" y="161"/>
                  </a:lnTo>
                  <a:lnTo>
                    <a:pt x="132" y="161"/>
                  </a:lnTo>
                  <a:lnTo>
                    <a:pt x="143" y="161"/>
                  </a:lnTo>
                  <a:lnTo>
                    <a:pt x="153" y="164"/>
                  </a:lnTo>
                  <a:lnTo>
                    <a:pt x="158" y="164"/>
                  </a:lnTo>
                  <a:lnTo>
                    <a:pt x="164" y="161"/>
                  </a:lnTo>
                  <a:lnTo>
                    <a:pt x="172" y="154"/>
                  </a:lnTo>
                  <a:lnTo>
                    <a:pt x="185" y="148"/>
                  </a:lnTo>
                  <a:lnTo>
                    <a:pt x="195" y="148"/>
                  </a:lnTo>
                  <a:lnTo>
                    <a:pt x="198" y="146"/>
                  </a:lnTo>
                  <a:lnTo>
                    <a:pt x="206" y="148"/>
                  </a:lnTo>
                  <a:lnTo>
                    <a:pt x="214" y="154"/>
                  </a:lnTo>
                  <a:lnTo>
                    <a:pt x="222" y="154"/>
                  </a:lnTo>
                  <a:lnTo>
                    <a:pt x="232" y="161"/>
                  </a:lnTo>
                  <a:lnTo>
                    <a:pt x="240" y="161"/>
                  </a:lnTo>
                  <a:lnTo>
                    <a:pt x="246" y="161"/>
                  </a:lnTo>
                  <a:lnTo>
                    <a:pt x="246" y="154"/>
                  </a:lnTo>
                  <a:lnTo>
                    <a:pt x="246" y="154"/>
                  </a:lnTo>
                  <a:lnTo>
                    <a:pt x="246" y="140"/>
                  </a:lnTo>
                  <a:lnTo>
                    <a:pt x="248" y="138"/>
                  </a:lnTo>
                  <a:lnTo>
                    <a:pt x="251" y="130"/>
                  </a:lnTo>
                  <a:lnTo>
                    <a:pt x="248" y="135"/>
                  </a:lnTo>
                  <a:lnTo>
                    <a:pt x="248" y="130"/>
                  </a:lnTo>
                  <a:lnTo>
                    <a:pt x="248" y="122"/>
                  </a:lnTo>
                  <a:lnTo>
                    <a:pt x="248" y="119"/>
                  </a:lnTo>
                  <a:lnTo>
                    <a:pt x="251" y="114"/>
                  </a:lnTo>
                  <a:lnTo>
                    <a:pt x="251" y="119"/>
                  </a:lnTo>
                  <a:lnTo>
                    <a:pt x="251" y="127"/>
                  </a:lnTo>
                  <a:lnTo>
                    <a:pt x="259" y="127"/>
                  </a:lnTo>
                  <a:lnTo>
                    <a:pt x="267" y="122"/>
                  </a:lnTo>
                  <a:lnTo>
                    <a:pt x="272" y="114"/>
                  </a:lnTo>
                  <a:lnTo>
                    <a:pt x="272" y="109"/>
                  </a:lnTo>
                  <a:lnTo>
                    <a:pt x="267" y="103"/>
                  </a:lnTo>
                  <a:lnTo>
                    <a:pt x="264" y="101"/>
                  </a:lnTo>
                  <a:lnTo>
                    <a:pt x="264" y="101"/>
                  </a:lnTo>
                  <a:lnTo>
                    <a:pt x="264" y="101"/>
                  </a:lnTo>
                  <a:lnTo>
                    <a:pt x="264" y="101"/>
                  </a:lnTo>
                  <a:lnTo>
                    <a:pt x="264" y="101"/>
                  </a:lnTo>
                  <a:lnTo>
                    <a:pt x="264" y="101"/>
                  </a:lnTo>
                  <a:close/>
                </a:path>
              </a:pathLst>
            </a:custGeom>
            <a:solidFill>
              <a:srgbClr val="4F81BD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13"/>
            <p:cNvSpPr>
              <a:spLocks/>
            </p:cNvSpPr>
            <p:nvPr/>
          </p:nvSpPr>
          <p:spPr bwMode="auto">
            <a:xfrm>
              <a:off x="4810775" y="3958879"/>
              <a:ext cx="387685" cy="504347"/>
            </a:xfrm>
            <a:custGeom>
              <a:avLst/>
              <a:gdLst>
                <a:gd name="T0" fmla="*/ 11 w 100"/>
                <a:gd name="T1" fmla="*/ 13 h 106"/>
                <a:gd name="T2" fmla="*/ 18 w 100"/>
                <a:gd name="T3" fmla="*/ 27 h 106"/>
                <a:gd name="T4" fmla="*/ 26 w 100"/>
                <a:gd name="T5" fmla="*/ 37 h 106"/>
                <a:gd name="T6" fmla="*/ 37 w 100"/>
                <a:gd name="T7" fmla="*/ 48 h 106"/>
                <a:gd name="T8" fmla="*/ 42 w 100"/>
                <a:gd name="T9" fmla="*/ 56 h 106"/>
                <a:gd name="T10" fmla="*/ 47 w 100"/>
                <a:gd name="T11" fmla="*/ 66 h 106"/>
                <a:gd name="T12" fmla="*/ 45 w 100"/>
                <a:gd name="T13" fmla="*/ 79 h 106"/>
                <a:gd name="T14" fmla="*/ 45 w 100"/>
                <a:gd name="T15" fmla="*/ 87 h 106"/>
                <a:gd name="T16" fmla="*/ 47 w 100"/>
                <a:gd name="T17" fmla="*/ 98 h 106"/>
                <a:gd name="T18" fmla="*/ 47 w 100"/>
                <a:gd name="T19" fmla="*/ 100 h 106"/>
                <a:gd name="T20" fmla="*/ 50 w 100"/>
                <a:gd name="T21" fmla="*/ 103 h 106"/>
                <a:gd name="T22" fmla="*/ 53 w 100"/>
                <a:gd name="T23" fmla="*/ 106 h 106"/>
                <a:gd name="T24" fmla="*/ 55 w 100"/>
                <a:gd name="T25" fmla="*/ 106 h 106"/>
                <a:gd name="T26" fmla="*/ 61 w 100"/>
                <a:gd name="T27" fmla="*/ 100 h 106"/>
                <a:gd name="T28" fmla="*/ 63 w 100"/>
                <a:gd name="T29" fmla="*/ 93 h 106"/>
                <a:gd name="T30" fmla="*/ 69 w 100"/>
                <a:gd name="T31" fmla="*/ 87 h 106"/>
                <a:gd name="T32" fmla="*/ 71 w 100"/>
                <a:gd name="T33" fmla="*/ 82 h 106"/>
                <a:gd name="T34" fmla="*/ 71 w 100"/>
                <a:gd name="T35" fmla="*/ 74 h 106"/>
                <a:gd name="T36" fmla="*/ 71 w 100"/>
                <a:gd name="T37" fmla="*/ 71 h 106"/>
                <a:gd name="T38" fmla="*/ 74 w 100"/>
                <a:gd name="T39" fmla="*/ 66 h 106"/>
                <a:gd name="T40" fmla="*/ 79 w 100"/>
                <a:gd name="T41" fmla="*/ 71 h 106"/>
                <a:gd name="T42" fmla="*/ 82 w 100"/>
                <a:gd name="T43" fmla="*/ 71 h 106"/>
                <a:gd name="T44" fmla="*/ 90 w 100"/>
                <a:gd name="T45" fmla="*/ 71 h 106"/>
                <a:gd name="T46" fmla="*/ 95 w 100"/>
                <a:gd name="T47" fmla="*/ 74 h 106"/>
                <a:gd name="T48" fmla="*/ 100 w 100"/>
                <a:gd name="T49" fmla="*/ 71 h 106"/>
                <a:gd name="T50" fmla="*/ 95 w 100"/>
                <a:gd name="T51" fmla="*/ 66 h 106"/>
                <a:gd name="T52" fmla="*/ 98 w 100"/>
                <a:gd name="T53" fmla="*/ 63 h 106"/>
                <a:gd name="T54" fmla="*/ 90 w 100"/>
                <a:gd name="T55" fmla="*/ 56 h 106"/>
                <a:gd name="T56" fmla="*/ 87 w 100"/>
                <a:gd name="T57" fmla="*/ 48 h 106"/>
                <a:gd name="T58" fmla="*/ 82 w 100"/>
                <a:gd name="T59" fmla="*/ 48 h 106"/>
                <a:gd name="T60" fmla="*/ 82 w 100"/>
                <a:gd name="T61" fmla="*/ 45 h 106"/>
                <a:gd name="T62" fmla="*/ 82 w 100"/>
                <a:gd name="T63" fmla="*/ 40 h 106"/>
                <a:gd name="T64" fmla="*/ 79 w 100"/>
                <a:gd name="T65" fmla="*/ 40 h 106"/>
                <a:gd name="T66" fmla="*/ 74 w 100"/>
                <a:gd name="T67" fmla="*/ 32 h 106"/>
                <a:gd name="T68" fmla="*/ 69 w 100"/>
                <a:gd name="T69" fmla="*/ 21 h 106"/>
                <a:gd name="T70" fmla="*/ 69 w 100"/>
                <a:gd name="T71" fmla="*/ 19 h 106"/>
                <a:gd name="T72" fmla="*/ 63 w 100"/>
                <a:gd name="T73" fmla="*/ 19 h 106"/>
                <a:gd name="T74" fmla="*/ 61 w 100"/>
                <a:gd name="T75" fmla="*/ 19 h 106"/>
                <a:gd name="T76" fmla="*/ 61 w 100"/>
                <a:gd name="T77" fmla="*/ 13 h 106"/>
                <a:gd name="T78" fmla="*/ 53 w 100"/>
                <a:gd name="T79" fmla="*/ 11 h 106"/>
                <a:gd name="T80" fmla="*/ 47 w 100"/>
                <a:gd name="T81" fmla="*/ 13 h 106"/>
                <a:gd name="T82" fmla="*/ 47 w 100"/>
                <a:gd name="T83" fmla="*/ 11 h 106"/>
                <a:gd name="T84" fmla="*/ 45 w 100"/>
                <a:gd name="T85" fmla="*/ 11 h 106"/>
                <a:gd name="T86" fmla="*/ 37 w 100"/>
                <a:gd name="T87" fmla="*/ 11 h 106"/>
                <a:gd name="T88" fmla="*/ 34 w 100"/>
                <a:gd name="T89" fmla="*/ 3 h 106"/>
                <a:gd name="T90" fmla="*/ 26 w 100"/>
                <a:gd name="T91" fmla="*/ 0 h 106"/>
                <a:gd name="T92" fmla="*/ 21 w 100"/>
                <a:gd name="T93" fmla="*/ 0 h 106"/>
                <a:gd name="T94" fmla="*/ 13 w 100"/>
                <a:gd name="T95" fmla="*/ 3 h 106"/>
                <a:gd name="T96" fmla="*/ 8 w 100"/>
                <a:gd name="T97" fmla="*/ 3 h 106"/>
                <a:gd name="T98" fmla="*/ 3 w 100"/>
                <a:gd name="T99" fmla="*/ 3 h 106"/>
                <a:gd name="T100" fmla="*/ 0 w 100"/>
                <a:gd name="T101" fmla="*/ 5 h 106"/>
                <a:gd name="T102" fmla="*/ 3 w 100"/>
                <a:gd name="T103" fmla="*/ 11 h 106"/>
                <a:gd name="T104" fmla="*/ 11 w 100"/>
                <a:gd name="T105" fmla="*/ 13 h 106"/>
                <a:gd name="T106" fmla="*/ 11 w 100"/>
                <a:gd name="T107" fmla="*/ 13 h 106"/>
                <a:gd name="T108" fmla="*/ 11 w 100"/>
                <a:gd name="T109" fmla="*/ 13 h 106"/>
                <a:gd name="T110" fmla="*/ 11 w 100"/>
                <a:gd name="T111" fmla="*/ 13 h 106"/>
                <a:gd name="T112" fmla="*/ 11 w 100"/>
                <a:gd name="T113" fmla="*/ 13 h 106"/>
                <a:gd name="T114" fmla="*/ 11 w 100"/>
                <a:gd name="T115" fmla="*/ 1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0" h="106">
                  <a:moveTo>
                    <a:pt x="11" y="13"/>
                  </a:moveTo>
                  <a:lnTo>
                    <a:pt x="18" y="27"/>
                  </a:lnTo>
                  <a:lnTo>
                    <a:pt x="26" y="37"/>
                  </a:lnTo>
                  <a:lnTo>
                    <a:pt x="37" y="48"/>
                  </a:lnTo>
                  <a:lnTo>
                    <a:pt x="42" y="56"/>
                  </a:lnTo>
                  <a:lnTo>
                    <a:pt x="47" y="66"/>
                  </a:lnTo>
                  <a:lnTo>
                    <a:pt x="45" y="79"/>
                  </a:lnTo>
                  <a:lnTo>
                    <a:pt x="45" y="87"/>
                  </a:lnTo>
                  <a:lnTo>
                    <a:pt x="47" y="98"/>
                  </a:lnTo>
                  <a:lnTo>
                    <a:pt x="47" y="100"/>
                  </a:lnTo>
                  <a:lnTo>
                    <a:pt x="50" y="103"/>
                  </a:lnTo>
                  <a:lnTo>
                    <a:pt x="53" y="106"/>
                  </a:lnTo>
                  <a:lnTo>
                    <a:pt x="55" y="106"/>
                  </a:lnTo>
                  <a:lnTo>
                    <a:pt x="61" y="100"/>
                  </a:lnTo>
                  <a:lnTo>
                    <a:pt x="63" y="93"/>
                  </a:lnTo>
                  <a:lnTo>
                    <a:pt x="69" y="87"/>
                  </a:lnTo>
                  <a:lnTo>
                    <a:pt x="71" y="82"/>
                  </a:lnTo>
                  <a:lnTo>
                    <a:pt x="71" y="74"/>
                  </a:lnTo>
                  <a:lnTo>
                    <a:pt x="71" y="71"/>
                  </a:lnTo>
                  <a:lnTo>
                    <a:pt x="74" y="66"/>
                  </a:lnTo>
                  <a:lnTo>
                    <a:pt x="79" y="71"/>
                  </a:lnTo>
                  <a:lnTo>
                    <a:pt x="82" y="71"/>
                  </a:lnTo>
                  <a:lnTo>
                    <a:pt x="90" y="71"/>
                  </a:lnTo>
                  <a:lnTo>
                    <a:pt x="95" y="74"/>
                  </a:lnTo>
                  <a:lnTo>
                    <a:pt x="100" y="71"/>
                  </a:lnTo>
                  <a:lnTo>
                    <a:pt x="95" y="66"/>
                  </a:lnTo>
                  <a:lnTo>
                    <a:pt x="98" y="63"/>
                  </a:lnTo>
                  <a:lnTo>
                    <a:pt x="90" y="56"/>
                  </a:lnTo>
                  <a:lnTo>
                    <a:pt x="87" y="48"/>
                  </a:lnTo>
                  <a:lnTo>
                    <a:pt x="82" y="48"/>
                  </a:lnTo>
                  <a:lnTo>
                    <a:pt x="82" y="45"/>
                  </a:lnTo>
                  <a:lnTo>
                    <a:pt x="82" y="40"/>
                  </a:lnTo>
                  <a:lnTo>
                    <a:pt x="79" y="40"/>
                  </a:lnTo>
                  <a:lnTo>
                    <a:pt x="74" y="32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63" y="19"/>
                  </a:lnTo>
                  <a:lnTo>
                    <a:pt x="61" y="19"/>
                  </a:lnTo>
                  <a:lnTo>
                    <a:pt x="61" y="13"/>
                  </a:lnTo>
                  <a:lnTo>
                    <a:pt x="53" y="11"/>
                  </a:lnTo>
                  <a:lnTo>
                    <a:pt x="47" y="13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37" y="11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3" y="3"/>
                  </a:lnTo>
                  <a:lnTo>
                    <a:pt x="8" y="3"/>
                  </a:lnTo>
                  <a:lnTo>
                    <a:pt x="3" y="3"/>
                  </a:lnTo>
                  <a:lnTo>
                    <a:pt x="0" y="5"/>
                  </a:lnTo>
                  <a:lnTo>
                    <a:pt x="3" y="11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14"/>
            <p:cNvSpPr>
              <a:spLocks/>
            </p:cNvSpPr>
            <p:nvPr/>
          </p:nvSpPr>
          <p:spPr bwMode="auto">
            <a:xfrm>
              <a:off x="755576" y="5015152"/>
              <a:ext cx="410948" cy="880225"/>
            </a:xfrm>
            <a:custGeom>
              <a:avLst/>
              <a:gdLst>
                <a:gd name="T0" fmla="*/ 61 w 106"/>
                <a:gd name="T1" fmla="*/ 158 h 185"/>
                <a:gd name="T2" fmla="*/ 69 w 106"/>
                <a:gd name="T3" fmla="*/ 150 h 185"/>
                <a:gd name="T4" fmla="*/ 77 w 106"/>
                <a:gd name="T5" fmla="*/ 140 h 185"/>
                <a:gd name="T6" fmla="*/ 69 w 106"/>
                <a:gd name="T7" fmla="*/ 140 h 185"/>
                <a:gd name="T8" fmla="*/ 66 w 106"/>
                <a:gd name="T9" fmla="*/ 132 h 185"/>
                <a:gd name="T10" fmla="*/ 69 w 106"/>
                <a:gd name="T11" fmla="*/ 124 h 185"/>
                <a:gd name="T12" fmla="*/ 77 w 106"/>
                <a:gd name="T13" fmla="*/ 114 h 185"/>
                <a:gd name="T14" fmla="*/ 69 w 106"/>
                <a:gd name="T15" fmla="*/ 103 h 185"/>
                <a:gd name="T16" fmla="*/ 69 w 106"/>
                <a:gd name="T17" fmla="*/ 95 h 185"/>
                <a:gd name="T18" fmla="*/ 69 w 106"/>
                <a:gd name="T19" fmla="*/ 92 h 185"/>
                <a:gd name="T20" fmla="*/ 77 w 106"/>
                <a:gd name="T21" fmla="*/ 87 h 185"/>
                <a:gd name="T22" fmla="*/ 80 w 106"/>
                <a:gd name="T23" fmla="*/ 79 h 185"/>
                <a:gd name="T24" fmla="*/ 80 w 106"/>
                <a:gd name="T25" fmla="*/ 71 h 185"/>
                <a:gd name="T26" fmla="*/ 85 w 106"/>
                <a:gd name="T27" fmla="*/ 69 h 185"/>
                <a:gd name="T28" fmla="*/ 85 w 106"/>
                <a:gd name="T29" fmla="*/ 58 h 185"/>
                <a:gd name="T30" fmla="*/ 85 w 106"/>
                <a:gd name="T31" fmla="*/ 42 h 185"/>
                <a:gd name="T32" fmla="*/ 90 w 106"/>
                <a:gd name="T33" fmla="*/ 37 h 185"/>
                <a:gd name="T34" fmla="*/ 103 w 106"/>
                <a:gd name="T35" fmla="*/ 24 h 185"/>
                <a:gd name="T36" fmla="*/ 98 w 106"/>
                <a:gd name="T37" fmla="*/ 18 h 185"/>
                <a:gd name="T38" fmla="*/ 95 w 106"/>
                <a:gd name="T39" fmla="*/ 11 h 185"/>
                <a:gd name="T40" fmla="*/ 87 w 106"/>
                <a:gd name="T41" fmla="*/ 8 h 185"/>
                <a:gd name="T42" fmla="*/ 80 w 106"/>
                <a:gd name="T43" fmla="*/ 8 h 185"/>
                <a:gd name="T44" fmla="*/ 72 w 106"/>
                <a:gd name="T45" fmla="*/ 11 h 185"/>
                <a:gd name="T46" fmla="*/ 61 w 106"/>
                <a:gd name="T47" fmla="*/ 11 h 185"/>
                <a:gd name="T48" fmla="*/ 53 w 106"/>
                <a:gd name="T49" fmla="*/ 11 h 185"/>
                <a:gd name="T50" fmla="*/ 50 w 106"/>
                <a:gd name="T51" fmla="*/ 8 h 185"/>
                <a:gd name="T52" fmla="*/ 50 w 106"/>
                <a:gd name="T53" fmla="*/ 5 h 185"/>
                <a:gd name="T54" fmla="*/ 45 w 106"/>
                <a:gd name="T55" fmla="*/ 5 h 185"/>
                <a:gd name="T56" fmla="*/ 35 w 106"/>
                <a:gd name="T57" fmla="*/ 8 h 185"/>
                <a:gd name="T58" fmla="*/ 32 w 106"/>
                <a:gd name="T59" fmla="*/ 11 h 185"/>
                <a:gd name="T60" fmla="*/ 32 w 106"/>
                <a:gd name="T61" fmla="*/ 18 h 185"/>
                <a:gd name="T62" fmla="*/ 32 w 106"/>
                <a:gd name="T63" fmla="*/ 34 h 185"/>
                <a:gd name="T64" fmla="*/ 32 w 106"/>
                <a:gd name="T65" fmla="*/ 50 h 185"/>
                <a:gd name="T66" fmla="*/ 27 w 106"/>
                <a:gd name="T67" fmla="*/ 58 h 185"/>
                <a:gd name="T68" fmla="*/ 19 w 106"/>
                <a:gd name="T69" fmla="*/ 92 h 185"/>
                <a:gd name="T70" fmla="*/ 8 w 106"/>
                <a:gd name="T71" fmla="*/ 98 h 185"/>
                <a:gd name="T72" fmla="*/ 6 w 106"/>
                <a:gd name="T73" fmla="*/ 114 h 185"/>
                <a:gd name="T74" fmla="*/ 6 w 106"/>
                <a:gd name="T75" fmla="*/ 124 h 185"/>
                <a:gd name="T76" fmla="*/ 11 w 106"/>
                <a:gd name="T77" fmla="*/ 121 h 185"/>
                <a:gd name="T78" fmla="*/ 19 w 106"/>
                <a:gd name="T79" fmla="*/ 119 h 185"/>
                <a:gd name="T80" fmla="*/ 16 w 106"/>
                <a:gd name="T81" fmla="*/ 124 h 185"/>
                <a:gd name="T82" fmla="*/ 8 w 106"/>
                <a:gd name="T83" fmla="*/ 132 h 185"/>
                <a:gd name="T84" fmla="*/ 24 w 106"/>
                <a:gd name="T85" fmla="*/ 129 h 185"/>
                <a:gd name="T86" fmla="*/ 24 w 106"/>
                <a:gd name="T87" fmla="*/ 137 h 185"/>
                <a:gd name="T88" fmla="*/ 24 w 106"/>
                <a:gd name="T89" fmla="*/ 140 h 185"/>
                <a:gd name="T90" fmla="*/ 19 w 106"/>
                <a:gd name="T91" fmla="*/ 156 h 185"/>
                <a:gd name="T92" fmla="*/ 16 w 106"/>
                <a:gd name="T93" fmla="*/ 174 h 185"/>
                <a:gd name="T94" fmla="*/ 16 w 106"/>
                <a:gd name="T95" fmla="*/ 185 h 185"/>
                <a:gd name="T96" fmla="*/ 37 w 106"/>
                <a:gd name="T97" fmla="*/ 182 h 185"/>
                <a:gd name="T98" fmla="*/ 53 w 106"/>
                <a:gd name="T99" fmla="*/ 182 h 185"/>
                <a:gd name="T100" fmla="*/ 58 w 106"/>
                <a:gd name="T101" fmla="*/ 172 h 185"/>
                <a:gd name="T102" fmla="*/ 58 w 106"/>
                <a:gd name="T103" fmla="*/ 164 h 185"/>
                <a:gd name="T104" fmla="*/ 58 w 106"/>
                <a:gd name="T105" fmla="*/ 164 h 185"/>
                <a:gd name="T106" fmla="*/ 58 w 106"/>
                <a:gd name="T107" fmla="*/ 16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6" h="185">
                  <a:moveTo>
                    <a:pt x="58" y="164"/>
                  </a:moveTo>
                  <a:lnTo>
                    <a:pt x="61" y="158"/>
                  </a:lnTo>
                  <a:lnTo>
                    <a:pt x="64" y="156"/>
                  </a:lnTo>
                  <a:lnTo>
                    <a:pt x="69" y="150"/>
                  </a:lnTo>
                  <a:lnTo>
                    <a:pt x="72" y="148"/>
                  </a:lnTo>
                  <a:lnTo>
                    <a:pt x="77" y="140"/>
                  </a:lnTo>
                  <a:lnTo>
                    <a:pt x="72" y="140"/>
                  </a:lnTo>
                  <a:lnTo>
                    <a:pt x="69" y="140"/>
                  </a:lnTo>
                  <a:lnTo>
                    <a:pt x="64" y="132"/>
                  </a:lnTo>
                  <a:lnTo>
                    <a:pt x="66" y="132"/>
                  </a:lnTo>
                  <a:lnTo>
                    <a:pt x="64" y="129"/>
                  </a:lnTo>
                  <a:lnTo>
                    <a:pt x="69" y="124"/>
                  </a:lnTo>
                  <a:lnTo>
                    <a:pt x="69" y="121"/>
                  </a:lnTo>
                  <a:lnTo>
                    <a:pt x="77" y="114"/>
                  </a:lnTo>
                  <a:lnTo>
                    <a:pt x="72" y="106"/>
                  </a:lnTo>
                  <a:lnTo>
                    <a:pt x="69" y="103"/>
                  </a:lnTo>
                  <a:lnTo>
                    <a:pt x="69" y="98"/>
                  </a:lnTo>
                  <a:lnTo>
                    <a:pt x="69" y="95"/>
                  </a:lnTo>
                  <a:lnTo>
                    <a:pt x="61" y="92"/>
                  </a:lnTo>
                  <a:lnTo>
                    <a:pt x="69" y="92"/>
                  </a:lnTo>
                  <a:lnTo>
                    <a:pt x="72" y="92"/>
                  </a:lnTo>
                  <a:lnTo>
                    <a:pt x="77" y="87"/>
                  </a:lnTo>
                  <a:lnTo>
                    <a:pt x="80" y="84"/>
                  </a:lnTo>
                  <a:lnTo>
                    <a:pt x="80" y="79"/>
                  </a:lnTo>
                  <a:lnTo>
                    <a:pt x="80" y="77"/>
                  </a:lnTo>
                  <a:lnTo>
                    <a:pt x="80" y="71"/>
                  </a:lnTo>
                  <a:lnTo>
                    <a:pt x="80" y="69"/>
                  </a:lnTo>
                  <a:lnTo>
                    <a:pt x="85" y="69"/>
                  </a:lnTo>
                  <a:lnTo>
                    <a:pt x="85" y="63"/>
                  </a:lnTo>
                  <a:lnTo>
                    <a:pt x="85" y="58"/>
                  </a:lnTo>
                  <a:lnTo>
                    <a:pt x="87" y="50"/>
                  </a:lnTo>
                  <a:lnTo>
                    <a:pt x="85" y="42"/>
                  </a:lnTo>
                  <a:lnTo>
                    <a:pt x="87" y="37"/>
                  </a:lnTo>
                  <a:lnTo>
                    <a:pt x="90" y="37"/>
                  </a:lnTo>
                  <a:lnTo>
                    <a:pt x="98" y="32"/>
                  </a:lnTo>
                  <a:lnTo>
                    <a:pt x="103" y="24"/>
                  </a:lnTo>
                  <a:lnTo>
                    <a:pt x="106" y="18"/>
                  </a:lnTo>
                  <a:lnTo>
                    <a:pt x="98" y="18"/>
                  </a:lnTo>
                  <a:lnTo>
                    <a:pt x="95" y="16"/>
                  </a:lnTo>
                  <a:lnTo>
                    <a:pt x="95" y="11"/>
                  </a:lnTo>
                  <a:lnTo>
                    <a:pt x="95" y="8"/>
                  </a:lnTo>
                  <a:lnTo>
                    <a:pt x="87" y="8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7" y="11"/>
                  </a:lnTo>
                  <a:lnTo>
                    <a:pt x="72" y="11"/>
                  </a:lnTo>
                  <a:lnTo>
                    <a:pt x="64" y="11"/>
                  </a:lnTo>
                  <a:lnTo>
                    <a:pt x="61" y="11"/>
                  </a:lnTo>
                  <a:lnTo>
                    <a:pt x="58" y="11"/>
                  </a:lnTo>
                  <a:lnTo>
                    <a:pt x="53" y="11"/>
                  </a:lnTo>
                  <a:lnTo>
                    <a:pt x="50" y="11"/>
                  </a:lnTo>
                  <a:lnTo>
                    <a:pt x="50" y="8"/>
                  </a:lnTo>
                  <a:lnTo>
                    <a:pt x="53" y="5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45" y="5"/>
                  </a:lnTo>
                  <a:lnTo>
                    <a:pt x="43" y="5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2" y="11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4"/>
                  </a:lnTo>
                  <a:lnTo>
                    <a:pt x="32" y="34"/>
                  </a:lnTo>
                  <a:lnTo>
                    <a:pt x="32" y="42"/>
                  </a:lnTo>
                  <a:lnTo>
                    <a:pt x="32" y="50"/>
                  </a:lnTo>
                  <a:lnTo>
                    <a:pt x="32" y="53"/>
                  </a:lnTo>
                  <a:lnTo>
                    <a:pt x="27" y="58"/>
                  </a:lnTo>
                  <a:lnTo>
                    <a:pt x="24" y="77"/>
                  </a:lnTo>
                  <a:lnTo>
                    <a:pt x="19" y="92"/>
                  </a:lnTo>
                  <a:lnTo>
                    <a:pt x="11" y="98"/>
                  </a:lnTo>
                  <a:lnTo>
                    <a:pt x="8" y="98"/>
                  </a:lnTo>
                  <a:lnTo>
                    <a:pt x="8" y="103"/>
                  </a:lnTo>
                  <a:lnTo>
                    <a:pt x="6" y="114"/>
                  </a:lnTo>
                  <a:lnTo>
                    <a:pt x="0" y="121"/>
                  </a:lnTo>
                  <a:lnTo>
                    <a:pt x="6" y="124"/>
                  </a:lnTo>
                  <a:lnTo>
                    <a:pt x="8" y="124"/>
                  </a:lnTo>
                  <a:lnTo>
                    <a:pt x="11" y="121"/>
                  </a:lnTo>
                  <a:lnTo>
                    <a:pt x="19" y="114"/>
                  </a:lnTo>
                  <a:lnTo>
                    <a:pt x="19" y="119"/>
                  </a:lnTo>
                  <a:lnTo>
                    <a:pt x="19" y="121"/>
                  </a:lnTo>
                  <a:lnTo>
                    <a:pt x="16" y="124"/>
                  </a:lnTo>
                  <a:lnTo>
                    <a:pt x="11" y="124"/>
                  </a:lnTo>
                  <a:lnTo>
                    <a:pt x="8" y="132"/>
                  </a:lnTo>
                  <a:lnTo>
                    <a:pt x="19" y="132"/>
                  </a:lnTo>
                  <a:lnTo>
                    <a:pt x="24" y="129"/>
                  </a:lnTo>
                  <a:lnTo>
                    <a:pt x="24" y="132"/>
                  </a:lnTo>
                  <a:lnTo>
                    <a:pt x="24" y="137"/>
                  </a:lnTo>
                  <a:lnTo>
                    <a:pt x="19" y="132"/>
                  </a:lnTo>
                  <a:lnTo>
                    <a:pt x="24" y="140"/>
                  </a:lnTo>
                  <a:lnTo>
                    <a:pt x="19" y="150"/>
                  </a:lnTo>
                  <a:lnTo>
                    <a:pt x="19" y="156"/>
                  </a:lnTo>
                  <a:lnTo>
                    <a:pt x="19" y="164"/>
                  </a:lnTo>
                  <a:lnTo>
                    <a:pt x="16" y="174"/>
                  </a:lnTo>
                  <a:lnTo>
                    <a:pt x="16" y="182"/>
                  </a:lnTo>
                  <a:lnTo>
                    <a:pt x="16" y="185"/>
                  </a:lnTo>
                  <a:lnTo>
                    <a:pt x="27" y="182"/>
                  </a:lnTo>
                  <a:lnTo>
                    <a:pt x="37" y="182"/>
                  </a:lnTo>
                  <a:lnTo>
                    <a:pt x="50" y="185"/>
                  </a:lnTo>
                  <a:lnTo>
                    <a:pt x="53" y="182"/>
                  </a:lnTo>
                  <a:lnTo>
                    <a:pt x="58" y="177"/>
                  </a:lnTo>
                  <a:lnTo>
                    <a:pt x="58" y="172"/>
                  </a:lnTo>
                  <a:lnTo>
                    <a:pt x="58" y="164"/>
                  </a:lnTo>
                  <a:lnTo>
                    <a:pt x="58" y="164"/>
                  </a:lnTo>
                  <a:lnTo>
                    <a:pt x="58" y="164"/>
                  </a:lnTo>
                  <a:lnTo>
                    <a:pt x="58" y="164"/>
                  </a:lnTo>
                  <a:lnTo>
                    <a:pt x="58" y="164"/>
                  </a:lnTo>
                  <a:lnTo>
                    <a:pt x="58" y="164"/>
                  </a:lnTo>
                  <a:lnTo>
                    <a:pt x="58" y="16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15"/>
            <p:cNvSpPr>
              <a:spLocks/>
            </p:cNvSpPr>
            <p:nvPr/>
          </p:nvSpPr>
          <p:spPr bwMode="auto">
            <a:xfrm>
              <a:off x="2546687" y="4087343"/>
              <a:ext cx="542761" cy="299751"/>
            </a:xfrm>
            <a:custGeom>
              <a:avLst/>
              <a:gdLst>
                <a:gd name="T0" fmla="*/ 124 w 140"/>
                <a:gd name="T1" fmla="*/ 26 h 63"/>
                <a:gd name="T2" fmla="*/ 117 w 140"/>
                <a:gd name="T3" fmla="*/ 29 h 63"/>
                <a:gd name="T4" fmla="*/ 103 w 140"/>
                <a:gd name="T5" fmla="*/ 21 h 63"/>
                <a:gd name="T6" fmla="*/ 103 w 140"/>
                <a:gd name="T7" fmla="*/ 13 h 63"/>
                <a:gd name="T8" fmla="*/ 103 w 140"/>
                <a:gd name="T9" fmla="*/ 5 h 63"/>
                <a:gd name="T10" fmla="*/ 98 w 140"/>
                <a:gd name="T11" fmla="*/ 2 h 63"/>
                <a:gd name="T12" fmla="*/ 80 w 140"/>
                <a:gd name="T13" fmla="*/ 0 h 63"/>
                <a:gd name="T14" fmla="*/ 72 w 140"/>
                <a:gd name="T15" fmla="*/ 0 h 63"/>
                <a:gd name="T16" fmla="*/ 72 w 140"/>
                <a:gd name="T17" fmla="*/ 2 h 63"/>
                <a:gd name="T18" fmla="*/ 56 w 140"/>
                <a:gd name="T19" fmla="*/ 5 h 63"/>
                <a:gd name="T20" fmla="*/ 45 w 140"/>
                <a:gd name="T21" fmla="*/ 5 h 63"/>
                <a:gd name="T22" fmla="*/ 37 w 140"/>
                <a:gd name="T23" fmla="*/ 10 h 63"/>
                <a:gd name="T24" fmla="*/ 29 w 140"/>
                <a:gd name="T25" fmla="*/ 5 h 63"/>
                <a:gd name="T26" fmla="*/ 35 w 140"/>
                <a:gd name="T27" fmla="*/ 10 h 63"/>
                <a:gd name="T28" fmla="*/ 16 w 140"/>
                <a:gd name="T29" fmla="*/ 29 h 63"/>
                <a:gd name="T30" fmla="*/ 8 w 140"/>
                <a:gd name="T31" fmla="*/ 36 h 63"/>
                <a:gd name="T32" fmla="*/ 3 w 140"/>
                <a:gd name="T33" fmla="*/ 47 h 63"/>
                <a:gd name="T34" fmla="*/ 8 w 140"/>
                <a:gd name="T35" fmla="*/ 52 h 63"/>
                <a:gd name="T36" fmla="*/ 11 w 140"/>
                <a:gd name="T37" fmla="*/ 44 h 63"/>
                <a:gd name="T38" fmla="*/ 19 w 140"/>
                <a:gd name="T39" fmla="*/ 44 h 63"/>
                <a:gd name="T40" fmla="*/ 27 w 140"/>
                <a:gd name="T41" fmla="*/ 47 h 63"/>
                <a:gd name="T42" fmla="*/ 29 w 140"/>
                <a:gd name="T43" fmla="*/ 60 h 63"/>
                <a:gd name="T44" fmla="*/ 43 w 140"/>
                <a:gd name="T45" fmla="*/ 63 h 63"/>
                <a:gd name="T46" fmla="*/ 56 w 140"/>
                <a:gd name="T47" fmla="*/ 60 h 63"/>
                <a:gd name="T48" fmla="*/ 64 w 140"/>
                <a:gd name="T49" fmla="*/ 52 h 63"/>
                <a:gd name="T50" fmla="*/ 69 w 140"/>
                <a:gd name="T51" fmla="*/ 44 h 63"/>
                <a:gd name="T52" fmla="*/ 77 w 140"/>
                <a:gd name="T53" fmla="*/ 55 h 63"/>
                <a:gd name="T54" fmla="*/ 88 w 140"/>
                <a:gd name="T55" fmla="*/ 63 h 63"/>
                <a:gd name="T56" fmla="*/ 90 w 140"/>
                <a:gd name="T57" fmla="*/ 55 h 63"/>
                <a:gd name="T58" fmla="*/ 95 w 140"/>
                <a:gd name="T59" fmla="*/ 47 h 63"/>
                <a:gd name="T60" fmla="*/ 95 w 140"/>
                <a:gd name="T61" fmla="*/ 39 h 63"/>
                <a:gd name="T62" fmla="*/ 103 w 140"/>
                <a:gd name="T63" fmla="*/ 44 h 63"/>
                <a:gd name="T64" fmla="*/ 106 w 140"/>
                <a:gd name="T65" fmla="*/ 47 h 63"/>
                <a:gd name="T66" fmla="*/ 114 w 140"/>
                <a:gd name="T67" fmla="*/ 47 h 63"/>
                <a:gd name="T68" fmla="*/ 122 w 140"/>
                <a:gd name="T69" fmla="*/ 47 h 63"/>
                <a:gd name="T70" fmla="*/ 117 w 140"/>
                <a:gd name="T71" fmla="*/ 39 h 63"/>
                <a:gd name="T72" fmla="*/ 130 w 140"/>
                <a:gd name="T73" fmla="*/ 39 h 63"/>
                <a:gd name="T74" fmla="*/ 130 w 140"/>
                <a:gd name="T75" fmla="*/ 31 h 63"/>
                <a:gd name="T76" fmla="*/ 140 w 140"/>
                <a:gd name="T77" fmla="*/ 31 h 63"/>
                <a:gd name="T78" fmla="*/ 130 w 140"/>
                <a:gd name="T79" fmla="*/ 26 h 63"/>
                <a:gd name="T80" fmla="*/ 130 w 140"/>
                <a:gd name="T81" fmla="*/ 26 h 63"/>
                <a:gd name="T82" fmla="*/ 130 w 140"/>
                <a:gd name="T83" fmla="*/ 2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0" h="63">
                  <a:moveTo>
                    <a:pt x="130" y="26"/>
                  </a:moveTo>
                  <a:lnTo>
                    <a:pt x="124" y="26"/>
                  </a:lnTo>
                  <a:lnTo>
                    <a:pt x="122" y="29"/>
                  </a:lnTo>
                  <a:lnTo>
                    <a:pt x="117" y="29"/>
                  </a:lnTo>
                  <a:lnTo>
                    <a:pt x="111" y="26"/>
                  </a:lnTo>
                  <a:lnTo>
                    <a:pt x="103" y="21"/>
                  </a:lnTo>
                  <a:lnTo>
                    <a:pt x="106" y="18"/>
                  </a:lnTo>
                  <a:lnTo>
                    <a:pt x="103" y="13"/>
                  </a:lnTo>
                  <a:lnTo>
                    <a:pt x="106" y="10"/>
                  </a:lnTo>
                  <a:lnTo>
                    <a:pt x="103" y="5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0" y="0"/>
                  </a:lnTo>
                  <a:lnTo>
                    <a:pt x="80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2" y="2"/>
                  </a:lnTo>
                  <a:lnTo>
                    <a:pt x="64" y="2"/>
                  </a:lnTo>
                  <a:lnTo>
                    <a:pt x="56" y="5"/>
                  </a:lnTo>
                  <a:lnTo>
                    <a:pt x="51" y="2"/>
                  </a:lnTo>
                  <a:lnTo>
                    <a:pt x="45" y="5"/>
                  </a:lnTo>
                  <a:lnTo>
                    <a:pt x="43" y="5"/>
                  </a:lnTo>
                  <a:lnTo>
                    <a:pt x="37" y="10"/>
                  </a:lnTo>
                  <a:lnTo>
                    <a:pt x="35" y="5"/>
                  </a:lnTo>
                  <a:lnTo>
                    <a:pt x="29" y="5"/>
                  </a:lnTo>
                  <a:lnTo>
                    <a:pt x="29" y="10"/>
                  </a:lnTo>
                  <a:lnTo>
                    <a:pt x="35" y="10"/>
                  </a:lnTo>
                  <a:lnTo>
                    <a:pt x="24" y="21"/>
                  </a:lnTo>
                  <a:lnTo>
                    <a:pt x="16" y="29"/>
                  </a:lnTo>
                  <a:lnTo>
                    <a:pt x="11" y="31"/>
                  </a:lnTo>
                  <a:lnTo>
                    <a:pt x="8" y="36"/>
                  </a:lnTo>
                  <a:lnTo>
                    <a:pt x="3" y="39"/>
                  </a:lnTo>
                  <a:lnTo>
                    <a:pt x="3" y="47"/>
                  </a:lnTo>
                  <a:lnTo>
                    <a:pt x="0" y="55"/>
                  </a:lnTo>
                  <a:lnTo>
                    <a:pt x="8" y="52"/>
                  </a:lnTo>
                  <a:lnTo>
                    <a:pt x="11" y="47"/>
                  </a:lnTo>
                  <a:lnTo>
                    <a:pt x="11" y="44"/>
                  </a:lnTo>
                  <a:lnTo>
                    <a:pt x="16" y="44"/>
                  </a:lnTo>
                  <a:lnTo>
                    <a:pt x="19" y="44"/>
                  </a:lnTo>
                  <a:lnTo>
                    <a:pt x="24" y="44"/>
                  </a:lnTo>
                  <a:lnTo>
                    <a:pt x="27" y="47"/>
                  </a:lnTo>
                  <a:lnTo>
                    <a:pt x="27" y="55"/>
                  </a:lnTo>
                  <a:lnTo>
                    <a:pt x="29" y="60"/>
                  </a:lnTo>
                  <a:lnTo>
                    <a:pt x="35" y="63"/>
                  </a:lnTo>
                  <a:lnTo>
                    <a:pt x="43" y="63"/>
                  </a:lnTo>
                  <a:lnTo>
                    <a:pt x="53" y="60"/>
                  </a:lnTo>
                  <a:lnTo>
                    <a:pt x="56" y="60"/>
                  </a:lnTo>
                  <a:lnTo>
                    <a:pt x="61" y="55"/>
                  </a:lnTo>
                  <a:lnTo>
                    <a:pt x="64" y="52"/>
                  </a:lnTo>
                  <a:lnTo>
                    <a:pt x="61" y="47"/>
                  </a:lnTo>
                  <a:lnTo>
                    <a:pt x="69" y="44"/>
                  </a:lnTo>
                  <a:lnTo>
                    <a:pt x="72" y="47"/>
                  </a:lnTo>
                  <a:lnTo>
                    <a:pt x="77" y="55"/>
                  </a:lnTo>
                  <a:lnTo>
                    <a:pt x="85" y="60"/>
                  </a:lnTo>
                  <a:lnTo>
                    <a:pt x="88" y="63"/>
                  </a:lnTo>
                  <a:lnTo>
                    <a:pt x="88" y="60"/>
                  </a:lnTo>
                  <a:lnTo>
                    <a:pt x="90" y="55"/>
                  </a:lnTo>
                  <a:lnTo>
                    <a:pt x="95" y="52"/>
                  </a:lnTo>
                  <a:lnTo>
                    <a:pt x="95" y="47"/>
                  </a:lnTo>
                  <a:lnTo>
                    <a:pt x="95" y="44"/>
                  </a:lnTo>
                  <a:lnTo>
                    <a:pt x="95" y="39"/>
                  </a:lnTo>
                  <a:lnTo>
                    <a:pt x="98" y="39"/>
                  </a:lnTo>
                  <a:lnTo>
                    <a:pt x="103" y="44"/>
                  </a:lnTo>
                  <a:lnTo>
                    <a:pt x="103" y="47"/>
                  </a:lnTo>
                  <a:lnTo>
                    <a:pt x="106" y="47"/>
                  </a:lnTo>
                  <a:lnTo>
                    <a:pt x="111" y="47"/>
                  </a:lnTo>
                  <a:lnTo>
                    <a:pt x="114" y="47"/>
                  </a:lnTo>
                  <a:lnTo>
                    <a:pt x="117" y="52"/>
                  </a:lnTo>
                  <a:lnTo>
                    <a:pt x="122" y="47"/>
                  </a:lnTo>
                  <a:lnTo>
                    <a:pt x="117" y="44"/>
                  </a:lnTo>
                  <a:lnTo>
                    <a:pt x="117" y="39"/>
                  </a:lnTo>
                  <a:lnTo>
                    <a:pt x="122" y="36"/>
                  </a:lnTo>
                  <a:lnTo>
                    <a:pt x="130" y="39"/>
                  </a:lnTo>
                  <a:lnTo>
                    <a:pt x="130" y="36"/>
                  </a:lnTo>
                  <a:lnTo>
                    <a:pt x="130" y="31"/>
                  </a:lnTo>
                  <a:lnTo>
                    <a:pt x="130" y="29"/>
                  </a:lnTo>
                  <a:lnTo>
                    <a:pt x="140" y="31"/>
                  </a:lnTo>
                  <a:lnTo>
                    <a:pt x="132" y="29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26"/>
                  </a:lnTo>
                  <a:close/>
                </a:path>
              </a:pathLst>
            </a:custGeom>
            <a:solidFill>
              <a:srgbClr val="C0504D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 16"/>
            <p:cNvSpPr>
              <a:spLocks/>
            </p:cNvSpPr>
            <p:nvPr/>
          </p:nvSpPr>
          <p:spPr bwMode="auto">
            <a:xfrm>
              <a:off x="3368582" y="4225326"/>
              <a:ext cx="356671" cy="237900"/>
            </a:xfrm>
            <a:custGeom>
              <a:avLst/>
              <a:gdLst>
                <a:gd name="T0" fmla="*/ 5 w 35"/>
                <a:gd name="T1" fmla="*/ 19 h 19"/>
                <a:gd name="T2" fmla="*/ 6 w 35"/>
                <a:gd name="T3" fmla="*/ 19 h 19"/>
                <a:gd name="T4" fmla="*/ 7 w 35"/>
                <a:gd name="T5" fmla="*/ 19 h 19"/>
                <a:gd name="T6" fmla="*/ 9 w 35"/>
                <a:gd name="T7" fmla="*/ 19 h 19"/>
                <a:gd name="T8" fmla="*/ 10 w 35"/>
                <a:gd name="T9" fmla="*/ 19 h 19"/>
                <a:gd name="T10" fmla="*/ 13 w 35"/>
                <a:gd name="T11" fmla="*/ 16 h 19"/>
                <a:gd name="T12" fmla="*/ 16 w 35"/>
                <a:gd name="T13" fmla="*/ 17 h 19"/>
                <a:gd name="T14" fmla="*/ 17 w 35"/>
                <a:gd name="T15" fmla="*/ 18 h 19"/>
                <a:gd name="T16" fmla="*/ 19 w 35"/>
                <a:gd name="T17" fmla="*/ 19 h 19"/>
                <a:gd name="T18" fmla="*/ 19 w 35"/>
                <a:gd name="T19" fmla="*/ 19 h 19"/>
                <a:gd name="T20" fmla="*/ 20 w 35"/>
                <a:gd name="T21" fmla="*/ 19 h 19"/>
                <a:gd name="T22" fmla="*/ 20 w 35"/>
                <a:gd name="T23" fmla="*/ 19 h 19"/>
                <a:gd name="T24" fmla="*/ 22 w 35"/>
                <a:gd name="T25" fmla="*/ 19 h 19"/>
                <a:gd name="T26" fmla="*/ 22 w 35"/>
                <a:gd name="T27" fmla="*/ 18 h 19"/>
                <a:gd name="T28" fmla="*/ 22 w 35"/>
                <a:gd name="T29" fmla="*/ 16 h 19"/>
                <a:gd name="T30" fmla="*/ 20 w 35"/>
                <a:gd name="T31" fmla="*/ 16 h 19"/>
                <a:gd name="T32" fmla="*/ 23 w 35"/>
                <a:gd name="T33" fmla="*/ 15 h 19"/>
                <a:gd name="T34" fmla="*/ 23 w 35"/>
                <a:gd name="T35" fmla="*/ 14 h 19"/>
                <a:gd name="T36" fmla="*/ 25 w 35"/>
                <a:gd name="T37" fmla="*/ 13 h 19"/>
                <a:gd name="T38" fmla="*/ 25 w 35"/>
                <a:gd name="T39" fmla="*/ 10 h 19"/>
                <a:gd name="T40" fmla="*/ 26 w 35"/>
                <a:gd name="T41" fmla="*/ 9 h 19"/>
                <a:gd name="T42" fmla="*/ 27 w 35"/>
                <a:gd name="T43" fmla="*/ 9 h 19"/>
                <a:gd name="T44" fmla="*/ 29 w 35"/>
                <a:gd name="T45" fmla="*/ 7 h 19"/>
                <a:gd name="T46" fmla="*/ 30 w 35"/>
                <a:gd name="T47" fmla="*/ 6 h 19"/>
                <a:gd name="T48" fmla="*/ 32 w 35"/>
                <a:gd name="T49" fmla="*/ 6 h 19"/>
                <a:gd name="T50" fmla="*/ 31 w 35"/>
                <a:gd name="T51" fmla="*/ 5 h 19"/>
                <a:gd name="T52" fmla="*/ 32 w 35"/>
                <a:gd name="T53" fmla="*/ 4 h 19"/>
                <a:gd name="T54" fmla="*/ 35 w 35"/>
                <a:gd name="T55" fmla="*/ 6 h 19"/>
                <a:gd name="T56" fmla="*/ 30 w 35"/>
                <a:gd name="T57" fmla="*/ 0 h 19"/>
                <a:gd name="T58" fmla="*/ 29 w 35"/>
                <a:gd name="T59" fmla="*/ 0 h 19"/>
                <a:gd name="T60" fmla="*/ 27 w 35"/>
                <a:gd name="T61" fmla="*/ 1 h 19"/>
                <a:gd name="T62" fmla="*/ 27 w 35"/>
                <a:gd name="T63" fmla="*/ 2 h 19"/>
                <a:gd name="T64" fmla="*/ 26 w 35"/>
                <a:gd name="T65" fmla="*/ 1 h 19"/>
                <a:gd name="T66" fmla="*/ 25 w 35"/>
                <a:gd name="T67" fmla="*/ 3 h 19"/>
                <a:gd name="T68" fmla="*/ 23 w 35"/>
                <a:gd name="T69" fmla="*/ 3 h 19"/>
                <a:gd name="T70" fmla="*/ 22 w 35"/>
                <a:gd name="T71" fmla="*/ 3 h 19"/>
                <a:gd name="T72" fmla="*/ 19 w 35"/>
                <a:gd name="T73" fmla="*/ 3 h 19"/>
                <a:gd name="T74" fmla="*/ 17 w 35"/>
                <a:gd name="T75" fmla="*/ 3 h 19"/>
                <a:gd name="T76" fmla="*/ 13 w 35"/>
                <a:gd name="T77" fmla="*/ 6 h 19"/>
                <a:gd name="T78" fmla="*/ 9 w 35"/>
                <a:gd name="T79" fmla="*/ 6 h 19"/>
                <a:gd name="T80" fmla="*/ 5 w 35"/>
                <a:gd name="T81" fmla="*/ 4 h 19"/>
                <a:gd name="T82" fmla="*/ 3 w 35"/>
                <a:gd name="T83" fmla="*/ 4 h 19"/>
                <a:gd name="T84" fmla="*/ 2 w 35"/>
                <a:gd name="T85" fmla="*/ 6 h 19"/>
                <a:gd name="T86" fmla="*/ 0 w 35"/>
                <a:gd name="T87" fmla="*/ 7 h 19"/>
                <a:gd name="T88" fmla="*/ 3 w 35"/>
                <a:gd name="T89" fmla="*/ 9 h 19"/>
                <a:gd name="T90" fmla="*/ 2 w 35"/>
                <a:gd name="T91" fmla="*/ 12 h 19"/>
                <a:gd name="T92" fmla="*/ 3 w 35"/>
                <a:gd name="T93" fmla="*/ 13 h 19"/>
                <a:gd name="T94" fmla="*/ 3 w 35"/>
                <a:gd name="T95" fmla="*/ 14 h 19"/>
                <a:gd name="T96" fmla="*/ 1 w 35"/>
                <a:gd name="T97" fmla="*/ 15 h 19"/>
                <a:gd name="T98" fmla="*/ 4 w 35"/>
                <a:gd name="T99" fmla="*/ 18 h 19"/>
                <a:gd name="T100" fmla="*/ 3 w 35"/>
                <a:gd name="T101" fmla="*/ 19 h 19"/>
                <a:gd name="T102" fmla="*/ 5 w 35"/>
                <a:gd name="T10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" h="19">
                  <a:moveTo>
                    <a:pt x="5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17"/>
            <p:cNvSpPr>
              <a:spLocks/>
            </p:cNvSpPr>
            <p:nvPr/>
          </p:nvSpPr>
          <p:spPr bwMode="auto">
            <a:xfrm>
              <a:off x="2946002" y="3858959"/>
              <a:ext cx="829648" cy="437734"/>
            </a:xfrm>
            <a:custGeom>
              <a:avLst/>
              <a:gdLst>
                <a:gd name="T0" fmla="*/ 53 w 214"/>
                <a:gd name="T1" fmla="*/ 74 h 92"/>
                <a:gd name="T2" fmla="*/ 64 w 214"/>
                <a:gd name="T3" fmla="*/ 74 h 92"/>
                <a:gd name="T4" fmla="*/ 74 w 214"/>
                <a:gd name="T5" fmla="*/ 69 h 92"/>
                <a:gd name="T6" fmla="*/ 80 w 214"/>
                <a:gd name="T7" fmla="*/ 77 h 92"/>
                <a:gd name="T8" fmla="*/ 106 w 214"/>
                <a:gd name="T9" fmla="*/ 87 h 92"/>
                <a:gd name="T10" fmla="*/ 117 w 214"/>
                <a:gd name="T11" fmla="*/ 87 h 92"/>
                <a:gd name="T12" fmla="*/ 132 w 214"/>
                <a:gd name="T13" fmla="*/ 92 h 92"/>
                <a:gd name="T14" fmla="*/ 154 w 214"/>
                <a:gd name="T15" fmla="*/ 84 h 92"/>
                <a:gd name="T16" fmla="*/ 167 w 214"/>
                <a:gd name="T17" fmla="*/ 84 h 92"/>
                <a:gd name="T18" fmla="*/ 175 w 214"/>
                <a:gd name="T19" fmla="*/ 84 h 92"/>
                <a:gd name="T20" fmla="*/ 180 w 214"/>
                <a:gd name="T21" fmla="*/ 82 h 92"/>
                <a:gd name="T22" fmla="*/ 185 w 214"/>
                <a:gd name="T23" fmla="*/ 77 h 92"/>
                <a:gd name="T24" fmla="*/ 196 w 214"/>
                <a:gd name="T25" fmla="*/ 74 h 92"/>
                <a:gd name="T26" fmla="*/ 196 w 214"/>
                <a:gd name="T27" fmla="*/ 58 h 92"/>
                <a:gd name="T28" fmla="*/ 201 w 214"/>
                <a:gd name="T29" fmla="*/ 50 h 92"/>
                <a:gd name="T30" fmla="*/ 201 w 214"/>
                <a:gd name="T31" fmla="*/ 48 h 92"/>
                <a:gd name="T32" fmla="*/ 209 w 214"/>
                <a:gd name="T33" fmla="*/ 50 h 92"/>
                <a:gd name="T34" fmla="*/ 212 w 214"/>
                <a:gd name="T35" fmla="*/ 40 h 92"/>
                <a:gd name="T36" fmla="*/ 209 w 214"/>
                <a:gd name="T37" fmla="*/ 32 h 92"/>
                <a:gd name="T38" fmla="*/ 209 w 214"/>
                <a:gd name="T39" fmla="*/ 21 h 92"/>
                <a:gd name="T40" fmla="*/ 204 w 214"/>
                <a:gd name="T41" fmla="*/ 13 h 92"/>
                <a:gd name="T42" fmla="*/ 201 w 214"/>
                <a:gd name="T43" fmla="*/ 8 h 92"/>
                <a:gd name="T44" fmla="*/ 188 w 214"/>
                <a:gd name="T45" fmla="*/ 8 h 92"/>
                <a:gd name="T46" fmla="*/ 177 w 214"/>
                <a:gd name="T47" fmla="*/ 8 h 92"/>
                <a:gd name="T48" fmla="*/ 161 w 214"/>
                <a:gd name="T49" fmla="*/ 0 h 92"/>
                <a:gd name="T50" fmla="*/ 151 w 214"/>
                <a:gd name="T51" fmla="*/ 5 h 92"/>
                <a:gd name="T52" fmla="*/ 148 w 214"/>
                <a:gd name="T53" fmla="*/ 13 h 92"/>
                <a:gd name="T54" fmla="*/ 140 w 214"/>
                <a:gd name="T55" fmla="*/ 16 h 92"/>
                <a:gd name="T56" fmla="*/ 124 w 214"/>
                <a:gd name="T57" fmla="*/ 13 h 92"/>
                <a:gd name="T58" fmla="*/ 117 w 214"/>
                <a:gd name="T59" fmla="*/ 5 h 92"/>
                <a:gd name="T60" fmla="*/ 117 w 214"/>
                <a:gd name="T61" fmla="*/ 8 h 92"/>
                <a:gd name="T62" fmla="*/ 117 w 214"/>
                <a:gd name="T63" fmla="*/ 16 h 92"/>
                <a:gd name="T64" fmla="*/ 114 w 214"/>
                <a:gd name="T65" fmla="*/ 16 h 92"/>
                <a:gd name="T66" fmla="*/ 109 w 214"/>
                <a:gd name="T67" fmla="*/ 21 h 92"/>
                <a:gd name="T68" fmla="*/ 101 w 214"/>
                <a:gd name="T69" fmla="*/ 26 h 92"/>
                <a:gd name="T70" fmla="*/ 93 w 214"/>
                <a:gd name="T71" fmla="*/ 34 h 92"/>
                <a:gd name="T72" fmla="*/ 95 w 214"/>
                <a:gd name="T73" fmla="*/ 40 h 92"/>
                <a:gd name="T74" fmla="*/ 98 w 214"/>
                <a:gd name="T75" fmla="*/ 48 h 92"/>
                <a:gd name="T76" fmla="*/ 98 w 214"/>
                <a:gd name="T77" fmla="*/ 53 h 92"/>
                <a:gd name="T78" fmla="*/ 90 w 214"/>
                <a:gd name="T79" fmla="*/ 50 h 92"/>
                <a:gd name="T80" fmla="*/ 88 w 214"/>
                <a:gd name="T81" fmla="*/ 50 h 92"/>
                <a:gd name="T82" fmla="*/ 82 w 214"/>
                <a:gd name="T83" fmla="*/ 50 h 92"/>
                <a:gd name="T84" fmla="*/ 74 w 214"/>
                <a:gd name="T85" fmla="*/ 50 h 92"/>
                <a:gd name="T86" fmla="*/ 56 w 214"/>
                <a:gd name="T87" fmla="*/ 53 h 92"/>
                <a:gd name="T88" fmla="*/ 48 w 214"/>
                <a:gd name="T89" fmla="*/ 58 h 92"/>
                <a:gd name="T90" fmla="*/ 40 w 214"/>
                <a:gd name="T91" fmla="*/ 53 h 92"/>
                <a:gd name="T92" fmla="*/ 35 w 214"/>
                <a:gd name="T93" fmla="*/ 53 h 92"/>
                <a:gd name="T94" fmla="*/ 21 w 214"/>
                <a:gd name="T95" fmla="*/ 58 h 92"/>
                <a:gd name="T96" fmla="*/ 19 w 214"/>
                <a:gd name="T97" fmla="*/ 61 h 92"/>
                <a:gd name="T98" fmla="*/ 11 w 214"/>
                <a:gd name="T99" fmla="*/ 53 h 92"/>
                <a:gd name="T100" fmla="*/ 3 w 214"/>
                <a:gd name="T101" fmla="*/ 53 h 92"/>
                <a:gd name="T102" fmla="*/ 3 w 214"/>
                <a:gd name="T103" fmla="*/ 58 h 92"/>
                <a:gd name="T104" fmla="*/ 3 w 214"/>
                <a:gd name="T105" fmla="*/ 66 h 92"/>
                <a:gd name="T106" fmla="*/ 8 w 214"/>
                <a:gd name="T107" fmla="*/ 74 h 92"/>
                <a:gd name="T108" fmla="*/ 19 w 214"/>
                <a:gd name="T109" fmla="*/ 77 h 92"/>
                <a:gd name="T110" fmla="*/ 27 w 214"/>
                <a:gd name="T111" fmla="*/ 74 h 92"/>
                <a:gd name="T112" fmla="*/ 37 w 214"/>
                <a:gd name="T113" fmla="*/ 79 h 92"/>
                <a:gd name="T114" fmla="*/ 48 w 214"/>
                <a:gd name="T115" fmla="*/ 74 h 92"/>
                <a:gd name="T116" fmla="*/ 48 w 214"/>
                <a:gd name="T117" fmla="*/ 74 h 92"/>
                <a:gd name="T118" fmla="*/ 48 w 214"/>
                <a:gd name="T11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4" h="92">
                  <a:moveTo>
                    <a:pt x="48" y="74"/>
                  </a:moveTo>
                  <a:lnTo>
                    <a:pt x="53" y="74"/>
                  </a:lnTo>
                  <a:lnTo>
                    <a:pt x="56" y="74"/>
                  </a:lnTo>
                  <a:lnTo>
                    <a:pt x="64" y="74"/>
                  </a:lnTo>
                  <a:lnTo>
                    <a:pt x="72" y="69"/>
                  </a:lnTo>
                  <a:lnTo>
                    <a:pt x="74" y="69"/>
                  </a:lnTo>
                  <a:lnTo>
                    <a:pt x="74" y="74"/>
                  </a:lnTo>
                  <a:lnTo>
                    <a:pt x="80" y="77"/>
                  </a:lnTo>
                  <a:lnTo>
                    <a:pt x="88" y="84"/>
                  </a:lnTo>
                  <a:lnTo>
                    <a:pt x="106" y="87"/>
                  </a:lnTo>
                  <a:lnTo>
                    <a:pt x="114" y="87"/>
                  </a:lnTo>
                  <a:lnTo>
                    <a:pt x="117" y="87"/>
                  </a:lnTo>
                  <a:lnTo>
                    <a:pt x="122" y="87"/>
                  </a:lnTo>
                  <a:lnTo>
                    <a:pt x="132" y="92"/>
                  </a:lnTo>
                  <a:lnTo>
                    <a:pt x="143" y="92"/>
                  </a:lnTo>
                  <a:lnTo>
                    <a:pt x="154" y="84"/>
                  </a:lnTo>
                  <a:lnTo>
                    <a:pt x="159" y="84"/>
                  </a:lnTo>
                  <a:lnTo>
                    <a:pt x="167" y="84"/>
                  </a:lnTo>
                  <a:lnTo>
                    <a:pt x="169" y="84"/>
                  </a:lnTo>
                  <a:lnTo>
                    <a:pt x="175" y="84"/>
                  </a:lnTo>
                  <a:lnTo>
                    <a:pt x="177" y="79"/>
                  </a:lnTo>
                  <a:lnTo>
                    <a:pt x="180" y="82"/>
                  </a:lnTo>
                  <a:lnTo>
                    <a:pt x="180" y="79"/>
                  </a:lnTo>
                  <a:lnTo>
                    <a:pt x="185" y="77"/>
                  </a:lnTo>
                  <a:lnTo>
                    <a:pt x="188" y="77"/>
                  </a:lnTo>
                  <a:lnTo>
                    <a:pt x="196" y="74"/>
                  </a:lnTo>
                  <a:lnTo>
                    <a:pt x="196" y="61"/>
                  </a:lnTo>
                  <a:lnTo>
                    <a:pt x="196" y="58"/>
                  </a:lnTo>
                  <a:lnTo>
                    <a:pt x="201" y="53"/>
                  </a:lnTo>
                  <a:lnTo>
                    <a:pt x="201" y="50"/>
                  </a:lnTo>
                  <a:lnTo>
                    <a:pt x="196" y="48"/>
                  </a:lnTo>
                  <a:lnTo>
                    <a:pt x="201" y="48"/>
                  </a:lnTo>
                  <a:lnTo>
                    <a:pt x="204" y="48"/>
                  </a:lnTo>
                  <a:lnTo>
                    <a:pt x="209" y="50"/>
                  </a:lnTo>
                  <a:lnTo>
                    <a:pt x="209" y="48"/>
                  </a:lnTo>
                  <a:lnTo>
                    <a:pt x="212" y="40"/>
                  </a:lnTo>
                  <a:lnTo>
                    <a:pt x="214" y="34"/>
                  </a:lnTo>
                  <a:lnTo>
                    <a:pt x="209" y="32"/>
                  </a:lnTo>
                  <a:lnTo>
                    <a:pt x="209" y="24"/>
                  </a:lnTo>
                  <a:lnTo>
                    <a:pt x="209" y="21"/>
                  </a:lnTo>
                  <a:lnTo>
                    <a:pt x="209" y="16"/>
                  </a:lnTo>
                  <a:lnTo>
                    <a:pt x="204" y="13"/>
                  </a:lnTo>
                  <a:lnTo>
                    <a:pt x="201" y="11"/>
                  </a:lnTo>
                  <a:lnTo>
                    <a:pt x="201" y="8"/>
                  </a:lnTo>
                  <a:lnTo>
                    <a:pt x="196" y="8"/>
                  </a:lnTo>
                  <a:lnTo>
                    <a:pt x="188" y="8"/>
                  </a:lnTo>
                  <a:lnTo>
                    <a:pt x="185" y="8"/>
                  </a:lnTo>
                  <a:lnTo>
                    <a:pt x="177" y="8"/>
                  </a:lnTo>
                  <a:lnTo>
                    <a:pt x="169" y="5"/>
                  </a:lnTo>
                  <a:lnTo>
                    <a:pt x="161" y="0"/>
                  </a:lnTo>
                  <a:lnTo>
                    <a:pt x="151" y="0"/>
                  </a:lnTo>
                  <a:lnTo>
                    <a:pt x="151" y="5"/>
                  </a:lnTo>
                  <a:lnTo>
                    <a:pt x="148" y="8"/>
                  </a:lnTo>
                  <a:lnTo>
                    <a:pt x="148" y="13"/>
                  </a:lnTo>
                  <a:lnTo>
                    <a:pt x="143" y="16"/>
                  </a:lnTo>
                  <a:lnTo>
                    <a:pt x="140" y="16"/>
                  </a:lnTo>
                  <a:lnTo>
                    <a:pt x="132" y="16"/>
                  </a:lnTo>
                  <a:lnTo>
                    <a:pt x="124" y="13"/>
                  </a:lnTo>
                  <a:lnTo>
                    <a:pt x="122" y="8"/>
                  </a:lnTo>
                  <a:lnTo>
                    <a:pt x="117" y="5"/>
                  </a:lnTo>
                  <a:lnTo>
                    <a:pt x="117" y="5"/>
                  </a:lnTo>
                  <a:lnTo>
                    <a:pt x="117" y="8"/>
                  </a:lnTo>
                  <a:lnTo>
                    <a:pt x="122" y="13"/>
                  </a:lnTo>
                  <a:lnTo>
                    <a:pt x="117" y="16"/>
                  </a:lnTo>
                  <a:lnTo>
                    <a:pt x="114" y="16"/>
                  </a:lnTo>
                  <a:lnTo>
                    <a:pt x="114" y="16"/>
                  </a:lnTo>
                  <a:lnTo>
                    <a:pt x="109" y="16"/>
                  </a:lnTo>
                  <a:lnTo>
                    <a:pt x="109" y="21"/>
                  </a:lnTo>
                  <a:lnTo>
                    <a:pt x="106" y="24"/>
                  </a:lnTo>
                  <a:lnTo>
                    <a:pt x="101" y="26"/>
                  </a:lnTo>
                  <a:lnTo>
                    <a:pt x="95" y="32"/>
                  </a:lnTo>
                  <a:lnTo>
                    <a:pt x="93" y="34"/>
                  </a:lnTo>
                  <a:lnTo>
                    <a:pt x="95" y="34"/>
                  </a:lnTo>
                  <a:lnTo>
                    <a:pt x="95" y="40"/>
                  </a:lnTo>
                  <a:lnTo>
                    <a:pt x="95" y="42"/>
                  </a:lnTo>
                  <a:lnTo>
                    <a:pt x="98" y="48"/>
                  </a:lnTo>
                  <a:lnTo>
                    <a:pt x="98" y="50"/>
                  </a:lnTo>
                  <a:lnTo>
                    <a:pt x="98" y="53"/>
                  </a:lnTo>
                  <a:lnTo>
                    <a:pt x="95" y="53"/>
                  </a:lnTo>
                  <a:lnTo>
                    <a:pt x="90" y="50"/>
                  </a:lnTo>
                  <a:lnTo>
                    <a:pt x="90" y="48"/>
                  </a:lnTo>
                  <a:lnTo>
                    <a:pt x="88" y="50"/>
                  </a:lnTo>
                  <a:lnTo>
                    <a:pt x="85" y="50"/>
                  </a:lnTo>
                  <a:lnTo>
                    <a:pt x="82" y="50"/>
                  </a:lnTo>
                  <a:lnTo>
                    <a:pt x="74" y="48"/>
                  </a:lnTo>
                  <a:lnTo>
                    <a:pt x="74" y="50"/>
                  </a:lnTo>
                  <a:lnTo>
                    <a:pt x="64" y="50"/>
                  </a:lnTo>
                  <a:lnTo>
                    <a:pt x="56" y="53"/>
                  </a:lnTo>
                  <a:lnTo>
                    <a:pt x="51" y="55"/>
                  </a:lnTo>
                  <a:lnTo>
                    <a:pt x="48" y="58"/>
                  </a:lnTo>
                  <a:lnTo>
                    <a:pt x="45" y="58"/>
                  </a:lnTo>
                  <a:lnTo>
                    <a:pt x="40" y="53"/>
                  </a:lnTo>
                  <a:lnTo>
                    <a:pt x="37" y="53"/>
                  </a:lnTo>
                  <a:lnTo>
                    <a:pt x="35" y="53"/>
                  </a:lnTo>
                  <a:lnTo>
                    <a:pt x="27" y="50"/>
                  </a:lnTo>
                  <a:lnTo>
                    <a:pt x="21" y="58"/>
                  </a:lnTo>
                  <a:lnTo>
                    <a:pt x="21" y="61"/>
                  </a:lnTo>
                  <a:lnTo>
                    <a:pt x="19" y="61"/>
                  </a:lnTo>
                  <a:lnTo>
                    <a:pt x="19" y="58"/>
                  </a:lnTo>
                  <a:lnTo>
                    <a:pt x="11" y="53"/>
                  </a:lnTo>
                  <a:lnTo>
                    <a:pt x="8" y="53"/>
                  </a:lnTo>
                  <a:lnTo>
                    <a:pt x="3" y="53"/>
                  </a:lnTo>
                  <a:lnTo>
                    <a:pt x="0" y="53"/>
                  </a:lnTo>
                  <a:lnTo>
                    <a:pt x="3" y="58"/>
                  </a:lnTo>
                  <a:lnTo>
                    <a:pt x="0" y="61"/>
                  </a:lnTo>
                  <a:lnTo>
                    <a:pt x="3" y="66"/>
                  </a:lnTo>
                  <a:lnTo>
                    <a:pt x="0" y="69"/>
                  </a:lnTo>
                  <a:lnTo>
                    <a:pt x="8" y="74"/>
                  </a:lnTo>
                  <a:lnTo>
                    <a:pt x="14" y="77"/>
                  </a:lnTo>
                  <a:lnTo>
                    <a:pt x="19" y="77"/>
                  </a:lnTo>
                  <a:lnTo>
                    <a:pt x="21" y="74"/>
                  </a:lnTo>
                  <a:lnTo>
                    <a:pt x="27" y="74"/>
                  </a:lnTo>
                  <a:lnTo>
                    <a:pt x="29" y="77"/>
                  </a:lnTo>
                  <a:lnTo>
                    <a:pt x="37" y="79"/>
                  </a:lnTo>
                  <a:lnTo>
                    <a:pt x="45" y="77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4"/>
                  </a:lnTo>
                  <a:close/>
                </a:path>
              </a:pathLst>
            </a:custGeom>
            <a:solidFill>
              <a:srgbClr val="8064A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18"/>
            <p:cNvSpPr>
              <a:spLocks/>
            </p:cNvSpPr>
            <p:nvPr/>
          </p:nvSpPr>
          <p:spPr bwMode="auto">
            <a:xfrm>
              <a:off x="3232891" y="3521145"/>
              <a:ext cx="728851" cy="413943"/>
            </a:xfrm>
            <a:custGeom>
              <a:avLst/>
              <a:gdLst>
                <a:gd name="T0" fmla="*/ 175 w 188"/>
                <a:gd name="T1" fmla="*/ 42 h 87"/>
                <a:gd name="T2" fmla="*/ 164 w 188"/>
                <a:gd name="T3" fmla="*/ 37 h 87"/>
                <a:gd name="T4" fmla="*/ 153 w 188"/>
                <a:gd name="T5" fmla="*/ 37 h 87"/>
                <a:gd name="T6" fmla="*/ 153 w 188"/>
                <a:gd name="T7" fmla="*/ 26 h 87"/>
                <a:gd name="T8" fmla="*/ 140 w 188"/>
                <a:gd name="T9" fmla="*/ 26 h 87"/>
                <a:gd name="T10" fmla="*/ 135 w 188"/>
                <a:gd name="T11" fmla="*/ 26 h 87"/>
                <a:gd name="T12" fmla="*/ 122 w 188"/>
                <a:gd name="T13" fmla="*/ 34 h 87"/>
                <a:gd name="T14" fmla="*/ 114 w 188"/>
                <a:gd name="T15" fmla="*/ 26 h 87"/>
                <a:gd name="T16" fmla="*/ 114 w 188"/>
                <a:gd name="T17" fmla="*/ 18 h 87"/>
                <a:gd name="T18" fmla="*/ 111 w 188"/>
                <a:gd name="T19" fmla="*/ 16 h 87"/>
                <a:gd name="T20" fmla="*/ 103 w 188"/>
                <a:gd name="T21" fmla="*/ 10 h 87"/>
                <a:gd name="T22" fmla="*/ 87 w 188"/>
                <a:gd name="T23" fmla="*/ 10 h 87"/>
                <a:gd name="T24" fmla="*/ 85 w 188"/>
                <a:gd name="T25" fmla="*/ 5 h 87"/>
                <a:gd name="T26" fmla="*/ 77 w 188"/>
                <a:gd name="T27" fmla="*/ 5 h 87"/>
                <a:gd name="T28" fmla="*/ 69 w 188"/>
                <a:gd name="T29" fmla="*/ 8 h 87"/>
                <a:gd name="T30" fmla="*/ 66 w 188"/>
                <a:gd name="T31" fmla="*/ 5 h 87"/>
                <a:gd name="T32" fmla="*/ 61 w 188"/>
                <a:gd name="T33" fmla="*/ 0 h 87"/>
                <a:gd name="T34" fmla="*/ 56 w 188"/>
                <a:gd name="T35" fmla="*/ 5 h 87"/>
                <a:gd name="T36" fmla="*/ 35 w 188"/>
                <a:gd name="T37" fmla="*/ 16 h 87"/>
                <a:gd name="T38" fmla="*/ 14 w 188"/>
                <a:gd name="T39" fmla="*/ 23 h 87"/>
                <a:gd name="T40" fmla="*/ 3 w 188"/>
                <a:gd name="T41" fmla="*/ 29 h 87"/>
                <a:gd name="T42" fmla="*/ 3 w 188"/>
                <a:gd name="T43" fmla="*/ 31 h 87"/>
                <a:gd name="T44" fmla="*/ 8 w 188"/>
                <a:gd name="T45" fmla="*/ 42 h 87"/>
                <a:gd name="T46" fmla="*/ 14 w 188"/>
                <a:gd name="T47" fmla="*/ 52 h 87"/>
                <a:gd name="T48" fmla="*/ 35 w 188"/>
                <a:gd name="T49" fmla="*/ 71 h 87"/>
                <a:gd name="T50" fmla="*/ 43 w 188"/>
                <a:gd name="T51" fmla="*/ 76 h 87"/>
                <a:gd name="T52" fmla="*/ 48 w 188"/>
                <a:gd name="T53" fmla="*/ 79 h 87"/>
                <a:gd name="T54" fmla="*/ 58 w 188"/>
                <a:gd name="T55" fmla="*/ 87 h 87"/>
                <a:gd name="T56" fmla="*/ 69 w 188"/>
                <a:gd name="T57" fmla="*/ 87 h 87"/>
                <a:gd name="T58" fmla="*/ 74 w 188"/>
                <a:gd name="T59" fmla="*/ 79 h 87"/>
                <a:gd name="T60" fmla="*/ 77 w 188"/>
                <a:gd name="T61" fmla="*/ 71 h 87"/>
                <a:gd name="T62" fmla="*/ 95 w 188"/>
                <a:gd name="T63" fmla="*/ 76 h 87"/>
                <a:gd name="T64" fmla="*/ 111 w 188"/>
                <a:gd name="T65" fmla="*/ 79 h 87"/>
                <a:gd name="T66" fmla="*/ 122 w 188"/>
                <a:gd name="T67" fmla="*/ 79 h 87"/>
                <a:gd name="T68" fmla="*/ 127 w 188"/>
                <a:gd name="T69" fmla="*/ 82 h 87"/>
                <a:gd name="T70" fmla="*/ 135 w 188"/>
                <a:gd name="T71" fmla="*/ 87 h 87"/>
                <a:gd name="T72" fmla="*/ 146 w 188"/>
                <a:gd name="T73" fmla="*/ 79 h 87"/>
                <a:gd name="T74" fmla="*/ 161 w 188"/>
                <a:gd name="T75" fmla="*/ 71 h 87"/>
                <a:gd name="T76" fmla="*/ 167 w 188"/>
                <a:gd name="T77" fmla="*/ 63 h 87"/>
                <a:gd name="T78" fmla="*/ 180 w 188"/>
                <a:gd name="T79" fmla="*/ 58 h 87"/>
                <a:gd name="T80" fmla="*/ 180 w 188"/>
                <a:gd name="T81" fmla="*/ 45 h 87"/>
                <a:gd name="T82" fmla="*/ 180 w 188"/>
                <a:gd name="T83" fmla="*/ 45 h 87"/>
                <a:gd name="T84" fmla="*/ 180 w 188"/>
                <a:gd name="T85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8" h="87">
                  <a:moveTo>
                    <a:pt x="180" y="45"/>
                  </a:moveTo>
                  <a:lnTo>
                    <a:pt x="175" y="42"/>
                  </a:lnTo>
                  <a:lnTo>
                    <a:pt x="167" y="37"/>
                  </a:lnTo>
                  <a:lnTo>
                    <a:pt x="164" y="37"/>
                  </a:lnTo>
                  <a:lnTo>
                    <a:pt x="156" y="37"/>
                  </a:lnTo>
                  <a:lnTo>
                    <a:pt x="153" y="37"/>
                  </a:lnTo>
                  <a:lnTo>
                    <a:pt x="153" y="34"/>
                  </a:lnTo>
                  <a:lnTo>
                    <a:pt x="153" y="26"/>
                  </a:lnTo>
                  <a:lnTo>
                    <a:pt x="146" y="26"/>
                  </a:lnTo>
                  <a:lnTo>
                    <a:pt x="140" y="26"/>
                  </a:lnTo>
                  <a:lnTo>
                    <a:pt x="130" y="23"/>
                  </a:lnTo>
                  <a:lnTo>
                    <a:pt x="135" y="26"/>
                  </a:lnTo>
                  <a:lnTo>
                    <a:pt x="127" y="34"/>
                  </a:lnTo>
                  <a:lnTo>
                    <a:pt x="122" y="34"/>
                  </a:lnTo>
                  <a:lnTo>
                    <a:pt x="119" y="31"/>
                  </a:lnTo>
                  <a:lnTo>
                    <a:pt x="114" y="26"/>
                  </a:lnTo>
                  <a:lnTo>
                    <a:pt x="111" y="23"/>
                  </a:lnTo>
                  <a:lnTo>
                    <a:pt x="114" y="18"/>
                  </a:lnTo>
                  <a:lnTo>
                    <a:pt x="114" y="16"/>
                  </a:lnTo>
                  <a:lnTo>
                    <a:pt x="111" y="16"/>
                  </a:lnTo>
                  <a:lnTo>
                    <a:pt x="103" y="16"/>
                  </a:lnTo>
                  <a:lnTo>
                    <a:pt x="103" y="10"/>
                  </a:lnTo>
                  <a:lnTo>
                    <a:pt x="95" y="10"/>
                  </a:lnTo>
                  <a:lnTo>
                    <a:pt x="87" y="10"/>
                  </a:lnTo>
                  <a:lnTo>
                    <a:pt x="85" y="8"/>
                  </a:lnTo>
                  <a:lnTo>
                    <a:pt x="85" y="5"/>
                  </a:lnTo>
                  <a:lnTo>
                    <a:pt x="80" y="5"/>
                  </a:lnTo>
                  <a:lnTo>
                    <a:pt x="77" y="5"/>
                  </a:lnTo>
                  <a:lnTo>
                    <a:pt x="74" y="8"/>
                  </a:lnTo>
                  <a:lnTo>
                    <a:pt x="69" y="8"/>
                  </a:lnTo>
                  <a:lnTo>
                    <a:pt x="66" y="8"/>
                  </a:lnTo>
                  <a:lnTo>
                    <a:pt x="66" y="5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43" y="10"/>
                  </a:lnTo>
                  <a:lnTo>
                    <a:pt x="35" y="16"/>
                  </a:lnTo>
                  <a:lnTo>
                    <a:pt x="24" y="18"/>
                  </a:lnTo>
                  <a:lnTo>
                    <a:pt x="14" y="23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6" y="34"/>
                  </a:lnTo>
                  <a:lnTo>
                    <a:pt x="8" y="42"/>
                  </a:lnTo>
                  <a:lnTo>
                    <a:pt x="6" y="45"/>
                  </a:lnTo>
                  <a:lnTo>
                    <a:pt x="14" y="52"/>
                  </a:lnTo>
                  <a:lnTo>
                    <a:pt x="21" y="60"/>
                  </a:lnTo>
                  <a:lnTo>
                    <a:pt x="35" y="71"/>
                  </a:lnTo>
                  <a:lnTo>
                    <a:pt x="43" y="79"/>
                  </a:lnTo>
                  <a:lnTo>
                    <a:pt x="43" y="76"/>
                  </a:lnTo>
                  <a:lnTo>
                    <a:pt x="43" y="76"/>
                  </a:lnTo>
                  <a:lnTo>
                    <a:pt x="48" y="79"/>
                  </a:lnTo>
                  <a:lnTo>
                    <a:pt x="50" y="84"/>
                  </a:lnTo>
                  <a:lnTo>
                    <a:pt x="58" y="87"/>
                  </a:lnTo>
                  <a:lnTo>
                    <a:pt x="66" y="87"/>
                  </a:lnTo>
                  <a:lnTo>
                    <a:pt x="69" y="87"/>
                  </a:lnTo>
                  <a:lnTo>
                    <a:pt x="74" y="84"/>
                  </a:lnTo>
                  <a:lnTo>
                    <a:pt x="74" y="79"/>
                  </a:lnTo>
                  <a:lnTo>
                    <a:pt x="77" y="76"/>
                  </a:lnTo>
                  <a:lnTo>
                    <a:pt x="77" y="71"/>
                  </a:lnTo>
                  <a:lnTo>
                    <a:pt x="87" y="71"/>
                  </a:lnTo>
                  <a:lnTo>
                    <a:pt x="95" y="76"/>
                  </a:lnTo>
                  <a:lnTo>
                    <a:pt x="103" y="79"/>
                  </a:lnTo>
                  <a:lnTo>
                    <a:pt x="111" y="79"/>
                  </a:lnTo>
                  <a:lnTo>
                    <a:pt x="114" y="79"/>
                  </a:lnTo>
                  <a:lnTo>
                    <a:pt x="122" y="79"/>
                  </a:lnTo>
                  <a:lnTo>
                    <a:pt x="127" y="79"/>
                  </a:lnTo>
                  <a:lnTo>
                    <a:pt x="127" y="82"/>
                  </a:lnTo>
                  <a:lnTo>
                    <a:pt x="130" y="84"/>
                  </a:lnTo>
                  <a:lnTo>
                    <a:pt x="135" y="87"/>
                  </a:lnTo>
                  <a:lnTo>
                    <a:pt x="138" y="79"/>
                  </a:lnTo>
                  <a:lnTo>
                    <a:pt x="146" y="79"/>
                  </a:lnTo>
                  <a:lnTo>
                    <a:pt x="156" y="76"/>
                  </a:lnTo>
                  <a:lnTo>
                    <a:pt x="161" y="71"/>
                  </a:lnTo>
                  <a:lnTo>
                    <a:pt x="164" y="68"/>
                  </a:lnTo>
                  <a:lnTo>
                    <a:pt x="167" y="63"/>
                  </a:lnTo>
                  <a:lnTo>
                    <a:pt x="167" y="60"/>
                  </a:lnTo>
                  <a:lnTo>
                    <a:pt x="180" y="58"/>
                  </a:lnTo>
                  <a:lnTo>
                    <a:pt x="188" y="58"/>
                  </a:lnTo>
                  <a:lnTo>
                    <a:pt x="180" y="45"/>
                  </a:lnTo>
                  <a:lnTo>
                    <a:pt x="180" y="45"/>
                  </a:lnTo>
                  <a:lnTo>
                    <a:pt x="180" y="45"/>
                  </a:lnTo>
                  <a:lnTo>
                    <a:pt x="180" y="45"/>
                  </a:lnTo>
                  <a:lnTo>
                    <a:pt x="180" y="45"/>
                  </a:lnTo>
                  <a:lnTo>
                    <a:pt x="180" y="45"/>
                  </a:lnTo>
                  <a:close/>
                </a:path>
              </a:pathLst>
            </a:custGeom>
            <a:solidFill>
              <a:srgbClr val="9BBB59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19"/>
            <p:cNvSpPr>
              <a:spLocks noEditPoints="1"/>
            </p:cNvSpPr>
            <p:nvPr/>
          </p:nvSpPr>
          <p:spPr bwMode="auto">
            <a:xfrm>
              <a:off x="4198232" y="2136571"/>
              <a:ext cx="612544" cy="375880"/>
            </a:xfrm>
            <a:custGeom>
              <a:avLst/>
              <a:gdLst>
                <a:gd name="T0" fmla="*/ 10 w 158"/>
                <a:gd name="T1" fmla="*/ 34 h 79"/>
                <a:gd name="T2" fmla="*/ 2 w 158"/>
                <a:gd name="T3" fmla="*/ 37 h 79"/>
                <a:gd name="T4" fmla="*/ 0 w 158"/>
                <a:gd name="T5" fmla="*/ 42 h 79"/>
                <a:gd name="T6" fmla="*/ 2 w 158"/>
                <a:gd name="T7" fmla="*/ 53 h 79"/>
                <a:gd name="T8" fmla="*/ 5 w 158"/>
                <a:gd name="T9" fmla="*/ 53 h 79"/>
                <a:gd name="T10" fmla="*/ 13 w 158"/>
                <a:gd name="T11" fmla="*/ 48 h 79"/>
                <a:gd name="T12" fmla="*/ 21 w 158"/>
                <a:gd name="T13" fmla="*/ 48 h 79"/>
                <a:gd name="T14" fmla="*/ 29 w 158"/>
                <a:gd name="T15" fmla="*/ 42 h 79"/>
                <a:gd name="T16" fmla="*/ 26 w 158"/>
                <a:gd name="T17" fmla="*/ 37 h 79"/>
                <a:gd name="T18" fmla="*/ 18 w 158"/>
                <a:gd name="T19" fmla="*/ 34 h 79"/>
                <a:gd name="T20" fmla="*/ 18 w 158"/>
                <a:gd name="T21" fmla="*/ 34 h 79"/>
                <a:gd name="T22" fmla="*/ 18 w 158"/>
                <a:gd name="T23" fmla="*/ 34 h 79"/>
                <a:gd name="T24" fmla="*/ 13 w 158"/>
                <a:gd name="T25" fmla="*/ 29 h 79"/>
                <a:gd name="T26" fmla="*/ 21 w 158"/>
                <a:gd name="T27" fmla="*/ 27 h 79"/>
                <a:gd name="T28" fmla="*/ 21 w 158"/>
                <a:gd name="T29" fmla="*/ 21 h 79"/>
                <a:gd name="T30" fmla="*/ 5 w 158"/>
                <a:gd name="T31" fmla="*/ 21 h 79"/>
                <a:gd name="T32" fmla="*/ 5 w 158"/>
                <a:gd name="T33" fmla="*/ 27 h 79"/>
                <a:gd name="T34" fmla="*/ 10 w 158"/>
                <a:gd name="T35" fmla="*/ 29 h 79"/>
                <a:gd name="T36" fmla="*/ 10 w 158"/>
                <a:gd name="T37" fmla="*/ 29 h 79"/>
                <a:gd name="T38" fmla="*/ 10 w 158"/>
                <a:gd name="T39" fmla="*/ 29 h 79"/>
                <a:gd name="T40" fmla="*/ 150 w 158"/>
                <a:gd name="T41" fmla="*/ 11 h 79"/>
                <a:gd name="T42" fmla="*/ 158 w 158"/>
                <a:gd name="T43" fmla="*/ 11 h 79"/>
                <a:gd name="T44" fmla="*/ 142 w 158"/>
                <a:gd name="T45" fmla="*/ 8 h 79"/>
                <a:gd name="T46" fmla="*/ 108 w 158"/>
                <a:gd name="T47" fmla="*/ 3 h 79"/>
                <a:gd name="T48" fmla="*/ 84 w 158"/>
                <a:gd name="T49" fmla="*/ 0 h 79"/>
                <a:gd name="T50" fmla="*/ 79 w 158"/>
                <a:gd name="T51" fmla="*/ 3 h 79"/>
                <a:gd name="T52" fmla="*/ 66 w 158"/>
                <a:gd name="T53" fmla="*/ 8 h 79"/>
                <a:gd name="T54" fmla="*/ 55 w 158"/>
                <a:gd name="T55" fmla="*/ 8 h 79"/>
                <a:gd name="T56" fmla="*/ 52 w 158"/>
                <a:gd name="T57" fmla="*/ 11 h 79"/>
                <a:gd name="T58" fmla="*/ 36 w 158"/>
                <a:gd name="T59" fmla="*/ 13 h 79"/>
                <a:gd name="T60" fmla="*/ 39 w 158"/>
                <a:gd name="T61" fmla="*/ 19 h 79"/>
                <a:gd name="T62" fmla="*/ 36 w 158"/>
                <a:gd name="T63" fmla="*/ 29 h 79"/>
                <a:gd name="T64" fmla="*/ 39 w 158"/>
                <a:gd name="T65" fmla="*/ 34 h 79"/>
                <a:gd name="T66" fmla="*/ 47 w 158"/>
                <a:gd name="T67" fmla="*/ 45 h 79"/>
                <a:gd name="T68" fmla="*/ 58 w 158"/>
                <a:gd name="T69" fmla="*/ 45 h 79"/>
                <a:gd name="T70" fmla="*/ 66 w 158"/>
                <a:gd name="T71" fmla="*/ 45 h 79"/>
                <a:gd name="T72" fmla="*/ 66 w 158"/>
                <a:gd name="T73" fmla="*/ 48 h 79"/>
                <a:gd name="T74" fmla="*/ 63 w 158"/>
                <a:gd name="T75" fmla="*/ 61 h 79"/>
                <a:gd name="T76" fmla="*/ 79 w 158"/>
                <a:gd name="T77" fmla="*/ 53 h 79"/>
                <a:gd name="T78" fmla="*/ 97 w 158"/>
                <a:gd name="T79" fmla="*/ 56 h 79"/>
                <a:gd name="T80" fmla="*/ 118 w 158"/>
                <a:gd name="T81" fmla="*/ 69 h 79"/>
                <a:gd name="T82" fmla="*/ 134 w 158"/>
                <a:gd name="T83" fmla="*/ 69 h 79"/>
                <a:gd name="T84" fmla="*/ 150 w 158"/>
                <a:gd name="T85" fmla="*/ 74 h 79"/>
                <a:gd name="T86" fmla="*/ 153 w 158"/>
                <a:gd name="T87" fmla="*/ 74 h 79"/>
                <a:gd name="T88" fmla="*/ 142 w 158"/>
                <a:gd name="T89" fmla="*/ 69 h 79"/>
                <a:gd name="T90" fmla="*/ 145 w 158"/>
                <a:gd name="T91" fmla="*/ 53 h 79"/>
                <a:gd name="T92" fmla="*/ 142 w 158"/>
                <a:gd name="T93" fmla="*/ 45 h 79"/>
                <a:gd name="T94" fmla="*/ 142 w 158"/>
                <a:gd name="T95" fmla="*/ 34 h 79"/>
                <a:gd name="T96" fmla="*/ 142 w 158"/>
                <a:gd name="T97" fmla="*/ 21 h 79"/>
                <a:gd name="T98" fmla="*/ 145 w 158"/>
                <a:gd name="T99" fmla="*/ 19 h 79"/>
                <a:gd name="T100" fmla="*/ 145 w 158"/>
                <a:gd name="T101" fmla="*/ 19 h 79"/>
                <a:gd name="T102" fmla="*/ 145 w 158"/>
                <a:gd name="T103" fmla="*/ 1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8" h="79">
                  <a:moveTo>
                    <a:pt x="18" y="34"/>
                  </a:moveTo>
                  <a:lnTo>
                    <a:pt x="10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8"/>
                  </a:lnTo>
                  <a:lnTo>
                    <a:pt x="2" y="53"/>
                  </a:lnTo>
                  <a:lnTo>
                    <a:pt x="2" y="56"/>
                  </a:lnTo>
                  <a:lnTo>
                    <a:pt x="5" y="53"/>
                  </a:lnTo>
                  <a:lnTo>
                    <a:pt x="10" y="48"/>
                  </a:lnTo>
                  <a:lnTo>
                    <a:pt x="13" y="48"/>
                  </a:lnTo>
                  <a:lnTo>
                    <a:pt x="18" y="45"/>
                  </a:lnTo>
                  <a:lnTo>
                    <a:pt x="21" y="48"/>
                  </a:lnTo>
                  <a:lnTo>
                    <a:pt x="26" y="45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26" y="37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close/>
                  <a:moveTo>
                    <a:pt x="10" y="29"/>
                  </a:moveTo>
                  <a:lnTo>
                    <a:pt x="13" y="29"/>
                  </a:lnTo>
                  <a:lnTo>
                    <a:pt x="18" y="29"/>
                  </a:lnTo>
                  <a:lnTo>
                    <a:pt x="21" y="27"/>
                  </a:lnTo>
                  <a:lnTo>
                    <a:pt x="26" y="21"/>
                  </a:lnTo>
                  <a:lnTo>
                    <a:pt x="21" y="21"/>
                  </a:lnTo>
                  <a:lnTo>
                    <a:pt x="13" y="19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5" y="27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29"/>
                  </a:lnTo>
                  <a:close/>
                  <a:moveTo>
                    <a:pt x="145" y="19"/>
                  </a:moveTo>
                  <a:lnTo>
                    <a:pt x="150" y="11"/>
                  </a:lnTo>
                  <a:lnTo>
                    <a:pt x="153" y="11"/>
                  </a:lnTo>
                  <a:lnTo>
                    <a:pt x="158" y="11"/>
                  </a:lnTo>
                  <a:lnTo>
                    <a:pt x="150" y="8"/>
                  </a:lnTo>
                  <a:lnTo>
                    <a:pt x="142" y="8"/>
                  </a:lnTo>
                  <a:lnTo>
                    <a:pt x="126" y="8"/>
                  </a:lnTo>
                  <a:lnTo>
                    <a:pt x="108" y="3"/>
                  </a:lnTo>
                  <a:lnTo>
                    <a:pt x="97" y="3"/>
                  </a:lnTo>
                  <a:lnTo>
                    <a:pt x="84" y="0"/>
                  </a:lnTo>
                  <a:lnTo>
                    <a:pt x="84" y="3"/>
                  </a:lnTo>
                  <a:lnTo>
                    <a:pt x="79" y="3"/>
                  </a:lnTo>
                  <a:lnTo>
                    <a:pt x="66" y="3"/>
                  </a:lnTo>
                  <a:lnTo>
                    <a:pt x="66" y="8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47" y="8"/>
                  </a:lnTo>
                  <a:lnTo>
                    <a:pt x="52" y="11"/>
                  </a:lnTo>
                  <a:lnTo>
                    <a:pt x="44" y="11"/>
                  </a:lnTo>
                  <a:lnTo>
                    <a:pt x="36" y="13"/>
                  </a:lnTo>
                  <a:lnTo>
                    <a:pt x="36" y="21"/>
                  </a:lnTo>
                  <a:lnTo>
                    <a:pt x="39" y="19"/>
                  </a:lnTo>
                  <a:lnTo>
                    <a:pt x="36" y="27"/>
                  </a:lnTo>
                  <a:lnTo>
                    <a:pt x="36" y="29"/>
                  </a:lnTo>
                  <a:lnTo>
                    <a:pt x="39" y="29"/>
                  </a:lnTo>
                  <a:lnTo>
                    <a:pt x="39" y="34"/>
                  </a:lnTo>
                  <a:lnTo>
                    <a:pt x="39" y="37"/>
                  </a:lnTo>
                  <a:lnTo>
                    <a:pt x="47" y="45"/>
                  </a:lnTo>
                  <a:lnTo>
                    <a:pt x="55" y="45"/>
                  </a:lnTo>
                  <a:lnTo>
                    <a:pt x="58" y="45"/>
                  </a:lnTo>
                  <a:lnTo>
                    <a:pt x="63" y="42"/>
                  </a:lnTo>
                  <a:lnTo>
                    <a:pt x="66" y="45"/>
                  </a:lnTo>
                  <a:lnTo>
                    <a:pt x="66" y="48"/>
                  </a:lnTo>
                  <a:lnTo>
                    <a:pt x="66" y="48"/>
                  </a:lnTo>
                  <a:lnTo>
                    <a:pt x="66" y="48"/>
                  </a:lnTo>
                  <a:lnTo>
                    <a:pt x="63" y="61"/>
                  </a:lnTo>
                  <a:lnTo>
                    <a:pt x="71" y="56"/>
                  </a:lnTo>
                  <a:lnTo>
                    <a:pt x="79" y="53"/>
                  </a:lnTo>
                  <a:lnTo>
                    <a:pt x="84" y="53"/>
                  </a:lnTo>
                  <a:lnTo>
                    <a:pt x="97" y="56"/>
                  </a:lnTo>
                  <a:lnTo>
                    <a:pt x="113" y="64"/>
                  </a:lnTo>
                  <a:lnTo>
                    <a:pt x="118" y="69"/>
                  </a:lnTo>
                  <a:lnTo>
                    <a:pt x="124" y="69"/>
                  </a:lnTo>
                  <a:lnTo>
                    <a:pt x="134" y="69"/>
                  </a:lnTo>
                  <a:lnTo>
                    <a:pt x="142" y="71"/>
                  </a:lnTo>
                  <a:lnTo>
                    <a:pt x="150" y="74"/>
                  </a:lnTo>
                  <a:lnTo>
                    <a:pt x="153" y="79"/>
                  </a:lnTo>
                  <a:lnTo>
                    <a:pt x="153" y="74"/>
                  </a:lnTo>
                  <a:lnTo>
                    <a:pt x="145" y="71"/>
                  </a:lnTo>
                  <a:lnTo>
                    <a:pt x="142" y="69"/>
                  </a:lnTo>
                  <a:lnTo>
                    <a:pt x="153" y="61"/>
                  </a:lnTo>
                  <a:lnTo>
                    <a:pt x="145" y="53"/>
                  </a:lnTo>
                  <a:lnTo>
                    <a:pt x="142" y="48"/>
                  </a:lnTo>
                  <a:lnTo>
                    <a:pt x="142" y="45"/>
                  </a:lnTo>
                  <a:lnTo>
                    <a:pt x="142" y="42"/>
                  </a:lnTo>
                  <a:lnTo>
                    <a:pt x="142" y="34"/>
                  </a:lnTo>
                  <a:lnTo>
                    <a:pt x="139" y="29"/>
                  </a:lnTo>
                  <a:lnTo>
                    <a:pt x="142" y="21"/>
                  </a:lnTo>
                  <a:lnTo>
                    <a:pt x="145" y="19"/>
                  </a:lnTo>
                  <a:lnTo>
                    <a:pt x="145" y="19"/>
                  </a:lnTo>
                  <a:lnTo>
                    <a:pt x="145" y="19"/>
                  </a:lnTo>
                  <a:lnTo>
                    <a:pt x="145" y="19"/>
                  </a:lnTo>
                  <a:lnTo>
                    <a:pt x="145" y="19"/>
                  </a:lnTo>
                  <a:lnTo>
                    <a:pt x="145" y="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20"/>
            <p:cNvSpPr>
              <a:spLocks noEditPoints="1"/>
            </p:cNvSpPr>
            <p:nvPr/>
          </p:nvSpPr>
          <p:spPr bwMode="auto">
            <a:xfrm>
              <a:off x="2794806" y="2441081"/>
              <a:ext cx="469101" cy="499588"/>
            </a:xfrm>
            <a:custGeom>
              <a:avLst/>
              <a:gdLst>
                <a:gd name="T0" fmla="*/ 60 w 121"/>
                <a:gd name="T1" fmla="*/ 37 h 105"/>
                <a:gd name="T2" fmla="*/ 60 w 121"/>
                <a:gd name="T3" fmla="*/ 34 h 105"/>
                <a:gd name="T4" fmla="*/ 66 w 121"/>
                <a:gd name="T5" fmla="*/ 15 h 105"/>
                <a:gd name="T6" fmla="*/ 66 w 121"/>
                <a:gd name="T7" fmla="*/ 5 h 105"/>
                <a:gd name="T8" fmla="*/ 47 w 121"/>
                <a:gd name="T9" fmla="*/ 7 h 105"/>
                <a:gd name="T10" fmla="*/ 24 w 121"/>
                <a:gd name="T11" fmla="*/ 18 h 105"/>
                <a:gd name="T12" fmla="*/ 8 w 121"/>
                <a:gd name="T13" fmla="*/ 31 h 105"/>
                <a:gd name="T14" fmla="*/ 16 w 121"/>
                <a:gd name="T15" fmla="*/ 26 h 105"/>
                <a:gd name="T16" fmla="*/ 39 w 121"/>
                <a:gd name="T17" fmla="*/ 23 h 105"/>
                <a:gd name="T18" fmla="*/ 31 w 121"/>
                <a:gd name="T19" fmla="*/ 34 h 105"/>
                <a:gd name="T20" fmla="*/ 31 w 121"/>
                <a:gd name="T21" fmla="*/ 37 h 105"/>
                <a:gd name="T22" fmla="*/ 26 w 121"/>
                <a:gd name="T23" fmla="*/ 34 h 105"/>
                <a:gd name="T24" fmla="*/ 16 w 121"/>
                <a:gd name="T25" fmla="*/ 42 h 105"/>
                <a:gd name="T26" fmla="*/ 5 w 121"/>
                <a:gd name="T27" fmla="*/ 34 h 105"/>
                <a:gd name="T28" fmla="*/ 5 w 121"/>
                <a:gd name="T29" fmla="*/ 58 h 105"/>
                <a:gd name="T30" fmla="*/ 5 w 121"/>
                <a:gd name="T31" fmla="*/ 66 h 105"/>
                <a:gd name="T32" fmla="*/ 8 w 121"/>
                <a:gd name="T33" fmla="*/ 76 h 105"/>
                <a:gd name="T34" fmla="*/ 16 w 121"/>
                <a:gd name="T35" fmla="*/ 84 h 105"/>
                <a:gd name="T36" fmla="*/ 16 w 121"/>
                <a:gd name="T37" fmla="*/ 95 h 105"/>
                <a:gd name="T38" fmla="*/ 34 w 121"/>
                <a:gd name="T39" fmla="*/ 97 h 105"/>
                <a:gd name="T40" fmla="*/ 47 w 121"/>
                <a:gd name="T41" fmla="*/ 97 h 105"/>
                <a:gd name="T42" fmla="*/ 39 w 121"/>
                <a:gd name="T43" fmla="*/ 87 h 105"/>
                <a:gd name="T44" fmla="*/ 42 w 121"/>
                <a:gd name="T45" fmla="*/ 79 h 105"/>
                <a:gd name="T46" fmla="*/ 42 w 121"/>
                <a:gd name="T47" fmla="*/ 68 h 105"/>
                <a:gd name="T48" fmla="*/ 53 w 121"/>
                <a:gd name="T49" fmla="*/ 66 h 105"/>
                <a:gd name="T50" fmla="*/ 58 w 121"/>
                <a:gd name="T51" fmla="*/ 58 h 105"/>
                <a:gd name="T52" fmla="*/ 66 w 121"/>
                <a:gd name="T53" fmla="*/ 52 h 105"/>
                <a:gd name="T54" fmla="*/ 76 w 121"/>
                <a:gd name="T55" fmla="*/ 50 h 105"/>
                <a:gd name="T56" fmla="*/ 76 w 121"/>
                <a:gd name="T57" fmla="*/ 42 h 105"/>
                <a:gd name="T58" fmla="*/ 76 w 121"/>
                <a:gd name="T59" fmla="*/ 42 h 105"/>
                <a:gd name="T60" fmla="*/ 60 w 121"/>
                <a:gd name="T61" fmla="*/ 76 h 105"/>
                <a:gd name="T62" fmla="*/ 47 w 121"/>
                <a:gd name="T63" fmla="*/ 76 h 105"/>
                <a:gd name="T64" fmla="*/ 58 w 121"/>
                <a:gd name="T65" fmla="*/ 87 h 105"/>
                <a:gd name="T66" fmla="*/ 74 w 121"/>
                <a:gd name="T67" fmla="*/ 87 h 105"/>
                <a:gd name="T68" fmla="*/ 68 w 121"/>
                <a:gd name="T69" fmla="*/ 76 h 105"/>
                <a:gd name="T70" fmla="*/ 68 w 121"/>
                <a:gd name="T71" fmla="*/ 71 h 105"/>
                <a:gd name="T72" fmla="*/ 68 w 121"/>
                <a:gd name="T73" fmla="*/ 71 h 105"/>
                <a:gd name="T74" fmla="*/ 121 w 121"/>
                <a:gd name="T75" fmla="*/ 58 h 105"/>
                <a:gd name="T76" fmla="*/ 103 w 121"/>
                <a:gd name="T77" fmla="*/ 58 h 105"/>
                <a:gd name="T78" fmla="*/ 103 w 121"/>
                <a:gd name="T79" fmla="*/ 68 h 105"/>
                <a:gd name="T80" fmla="*/ 103 w 121"/>
                <a:gd name="T81" fmla="*/ 66 h 105"/>
                <a:gd name="T82" fmla="*/ 100 w 121"/>
                <a:gd name="T83" fmla="*/ 60 h 105"/>
                <a:gd name="T84" fmla="*/ 87 w 121"/>
                <a:gd name="T85" fmla="*/ 66 h 105"/>
                <a:gd name="T86" fmla="*/ 84 w 121"/>
                <a:gd name="T87" fmla="*/ 76 h 105"/>
                <a:gd name="T88" fmla="*/ 87 w 121"/>
                <a:gd name="T89" fmla="*/ 84 h 105"/>
                <a:gd name="T90" fmla="*/ 100 w 121"/>
                <a:gd name="T91" fmla="*/ 87 h 105"/>
                <a:gd name="T92" fmla="*/ 111 w 121"/>
                <a:gd name="T93" fmla="*/ 92 h 105"/>
                <a:gd name="T94" fmla="*/ 113 w 121"/>
                <a:gd name="T95" fmla="*/ 84 h 105"/>
                <a:gd name="T96" fmla="*/ 111 w 121"/>
                <a:gd name="T97" fmla="*/ 76 h 105"/>
                <a:gd name="T98" fmla="*/ 121 w 121"/>
                <a:gd name="T99" fmla="*/ 68 h 105"/>
                <a:gd name="T100" fmla="*/ 119 w 121"/>
                <a:gd name="T101" fmla="*/ 60 h 105"/>
                <a:gd name="T102" fmla="*/ 119 w 121"/>
                <a:gd name="T103" fmla="*/ 60 h 105"/>
                <a:gd name="T104" fmla="*/ 100 w 121"/>
                <a:gd name="T105" fmla="*/ 97 h 105"/>
                <a:gd name="T106" fmla="*/ 84 w 121"/>
                <a:gd name="T107" fmla="*/ 95 h 105"/>
                <a:gd name="T108" fmla="*/ 87 w 121"/>
                <a:gd name="T109" fmla="*/ 103 h 105"/>
                <a:gd name="T110" fmla="*/ 100 w 121"/>
                <a:gd name="T111" fmla="*/ 100 h 105"/>
                <a:gd name="T112" fmla="*/ 105 w 121"/>
                <a:gd name="T113" fmla="*/ 95 h 105"/>
                <a:gd name="T114" fmla="*/ 100 w 121"/>
                <a:gd name="T115" fmla="*/ 97 h 105"/>
                <a:gd name="T116" fmla="*/ 100 w 121"/>
                <a:gd name="T117" fmla="*/ 97 h 105"/>
                <a:gd name="T118" fmla="*/ 8 w 121"/>
                <a:gd name="T119" fmla="*/ 97 h 105"/>
                <a:gd name="T120" fmla="*/ 8 w 121"/>
                <a:gd name="T121" fmla="*/ 97 h 105"/>
                <a:gd name="T122" fmla="*/ 8 w 121"/>
                <a:gd name="T123" fmla="*/ 9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1" h="105">
                  <a:moveTo>
                    <a:pt x="76" y="42"/>
                  </a:moveTo>
                  <a:lnTo>
                    <a:pt x="66" y="37"/>
                  </a:lnTo>
                  <a:lnTo>
                    <a:pt x="60" y="37"/>
                  </a:lnTo>
                  <a:lnTo>
                    <a:pt x="58" y="42"/>
                  </a:lnTo>
                  <a:lnTo>
                    <a:pt x="58" y="37"/>
                  </a:lnTo>
                  <a:lnTo>
                    <a:pt x="60" y="34"/>
                  </a:lnTo>
                  <a:lnTo>
                    <a:pt x="58" y="26"/>
                  </a:lnTo>
                  <a:lnTo>
                    <a:pt x="58" y="23"/>
                  </a:lnTo>
                  <a:lnTo>
                    <a:pt x="66" y="15"/>
                  </a:lnTo>
                  <a:lnTo>
                    <a:pt x="66" y="10"/>
                  </a:lnTo>
                  <a:lnTo>
                    <a:pt x="66" y="7"/>
                  </a:lnTo>
                  <a:lnTo>
                    <a:pt x="66" y="5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47" y="7"/>
                  </a:lnTo>
                  <a:lnTo>
                    <a:pt x="42" y="15"/>
                  </a:lnTo>
                  <a:lnTo>
                    <a:pt x="34" y="18"/>
                  </a:lnTo>
                  <a:lnTo>
                    <a:pt x="24" y="18"/>
                  </a:lnTo>
                  <a:lnTo>
                    <a:pt x="13" y="23"/>
                  </a:lnTo>
                  <a:lnTo>
                    <a:pt x="8" y="26"/>
                  </a:lnTo>
                  <a:lnTo>
                    <a:pt x="8" y="31"/>
                  </a:lnTo>
                  <a:lnTo>
                    <a:pt x="13" y="34"/>
                  </a:lnTo>
                  <a:lnTo>
                    <a:pt x="16" y="31"/>
                  </a:lnTo>
                  <a:lnTo>
                    <a:pt x="16" y="26"/>
                  </a:lnTo>
                  <a:lnTo>
                    <a:pt x="24" y="23"/>
                  </a:lnTo>
                  <a:lnTo>
                    <a:pt x="26" y="23"/>
                  </a:lnTo>
                  <a:lnTo>
                    <a:pt x="39" y="23"/>
                  </a:lnTo>
                  <a:lnTo>
                    <a:pt x="31" y="26"/>
                  </a:lnTo>
                  <a:lnTo>
                    <a:pt x="31" y="31"/>
                  </a:lnTo>
                  <a:lnTo>
                    <a:pt x="31" y="34"/>
                  </a:lnTo>
                  <a:lnTo>
                    <a:pt x="34" y="37"/>
                  </a:lnTo>
                  <a:lnTo>
                    <a:pt x="34" y="42"/>
                  </a:lnTo>
                  <a:lnTo>
                    <a:pt x="31" y="37"/>
                  </a:lnTo>
                  <a:lnTo>
                    <a:pt x="26" y="37"/>
                  </a:lnTo>
                  <a:lnTo>
                    <a:pt x="31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1" y="37"/>
                  </a:lnTo>
                  <a:lnTo>
                    <a:pt x="16" y="42"/>
                  </a:lnTo>
                  <a:lnTo>
                    <a:pt x="16" y="37"/>
                  </a:lnTo>
                  <a:lnTo>
                    <a:pt x="8" y="37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0" y="50"/>
                  </a:lnTo>
                  <a:lnTo>
                    <a:pt x="5" y="58"/>
                  </a:lnTo>
                  <a:lnTo>
                    <a:pt x="8" y="60"/>
                  </a:lnTo>
                  <a:lnTo>
                    <a:pt x="8" y="66"/>
                  </a:lnTo>
                  <a:lnTo>
                    <a:pt x="5" y="66"/>
                  </a:lnTo>
                  <a:lnTo>
                    <a:pt x="5" y="68"/>
                  </a:lnTo>
                  <a:lnTo>
                    <a:pt x="5" y="76"/>
                  </a:lnTo>
                  <a:lnTo>
                    <a:pt x="8" y="76"/>
                  </a:lnTo>
                  <a:lnTo>
                    <a:pt x="8" y="71"/>
                  </a:lnTo>
                  <a:lnTo>
                    <a:pt x="16" y="79"/>
                  </a:lnTo>
                  <a:lnTo>
                    <a:pt x="16" y="84"/>
                  </a:lnTo>
                  <a:lnTo>
                    <a:pt x="13" y="87"/>
                  </a:lnTo>
                  <a:lnTo>
                    <a:pt x="16" y="87"/>
                  </a:lnTo>
                  <a:lnTo>
                    <a:pt x="16" y="95"/>
                  </a:lnTo>
                  <a:lnTo>
                    <a:pt x="21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5"/>
                  </a:lnTo>
                  <a:lnTo>
                    <a:pt x="47" y="97"/>
                  </a:lnTo>
                  <a:lnTo>
                    <a:pt x="42" y="92"/>
                  </a:lnTo>
                  <a:lnTo>
                    <a:pt x="39" y="92"/>
                  </a:lnTo>
                  <a:lnTo>
                    <a:pt x="39" y="87"/>
                  </a:lnTo>
                  <a:lnTo>
                    <a:pt x="42" y="87"/>
                  </a:lnTo>
                  <a:lnTo>
                    <a:pt x="42" y="84"/>
                  </a:lnTo>
                  <a:lnTo>
                    <a:pt x="42" y="79"/>
                  </a:lnTo>
                  <a:lnTo>
                    <a:pt x="42" y="76"/>
                  </a:lnTo>
                  <a:lnTo>
                    <a:pt x="47" y="71"/>
                  </a:lnTo>
                  <a:lnTo>
                    <a:pt x="42" y="68"/>
                  </a:lnTo>
                  <a:lnTo>
                    <a:pt x="47" y="68"/>
                  </a:lnTo>
                  <a:lnTo>
                    <a:pt x="53" y="68"/>
                  </a:lnTo>
                  <a:lnTo>
                    <a:pt x="53" y="66"/>
                  </a:lnTo>
                  <a:lnTo>
                    <a:pt x="50" y="66"/>
                  </a:lnTo>
                  <a:lnTo>
                    <a:pt x="58" y="60"/>
                  </a:lnTo>
                  <a:lnTo>
                    <a:pt x="58" y="58"/>
                  </a:lnTo>
                  <a:lnTo>
                    <a:pt x="60" y="50"/>
                  </a:lnTo>
                  <a:lnTo>
                    <a:pt x="66" y="50"/>
                  </a:lnTo>
                  <a:lnTo>
                    <a:pt x="66" y="52"/>
                  </a:lnTo>
                  <a:lnTo>
                    <a:pt x="68" y="52"/>
                  </a:lnTo>
                  <a:lnTo>
                    <a:pt x="74" y="52"/>
                  </a:lnTo>
                  <a:lnTo>
                    <a:pt x="76" y="50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close/>
                  <a:moveTo>
                    <a:pt x="68" y="71"/>
                  </a:moveTo>
                  <a:lnTo>
                    <a:pt x="66" y="76"/>
                  </a:lnTo>
                  <a:lnTo>
                    <a:pt x="60" y="76"/>
                  </a:lnTo>
                  <a:lnTo>
                    <a:pt x="60" y="71"/>
                  </a:lnTo>
                  <a:lnTo>
                    <a:pt x="58" y="71"/>
                  </a:lnTo>
                  <a:lnTo>
                    <a:pt x="47" y="76"/>
                  </a:lnTo>
                  <a:lnTo>
                    <a:pt x="50" y="79"/>
                  </a:lnTo>
                  <a:lnTo>
                    <a:pt x="53" y="87"/>
                  </a:lnTo>
                  <a:lnTo>
                    <a:pt x="58" y="87"/>
                  </a:lnTo>
                  <a:lnTo>
                    <a:pt x="60" y="92"/>
                  </a:lnTo>
                  <a:lnTo>
                    <a:pt x="68" y="92"/>
                  </a:lnTo>
                  <a:lnTo>
                    <a:pt x="74" y="87"/>
                  </a:lnTo>
                  <a:lnTo>
                    <a:pt x="74" y="84"/>
                  </a:lnTo>
                  <a:lnTo>
                    <a:pt x="74" y="79"/>
                  </a:lnTo>
                  <a:lnTo>
                    <a:pt x="68" y="76"/>
                  </a:lnTo>
                  <a:lnTo>
                    <a:pt x="74" y="76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1"/>
                  </a:lnTo>
                  <a:close/>
                  <a:moveTo>
                    <a:pt x="119" y="60"/>
                  </a:moveTo>
                  <a:lnTo>
                    <a:pt x="121" y="58"/>
                  </a:lnTo>
                  <a:lnTo>
                    <a:pt x="119" y="52"/>
                  </a:lnTo>
                  <a:lnTo>
                    <a:pt x="111" y="52"/>
                  </a:lnTo>
                  <a:lnTo>
                    <a:pt x="103" y="58"/>
                  </a:lnTo>
                  <a:lnTo>
                    <a:pt x="105" y="66"/>
                  </a:lnTo>
                  <a:lnTo>
                    <a:pt x="105" y="68"/>
                  </a:lnTo>
                  <a:lnTo>
                    <a:pt x="103" y="68"/>
                  </a:lnTo>
                  <a:lnTo>
                    <a:pt x="105" y="66"/>
                  </a:lnTo>
                  <a:lnTo>
                    <a:pt x="103" y="60"/>
                  </a:lnTo>
                  <a:lnTo>
                    <a:pt x="103" y="66"/>
                  </a:lnTo>
                  <a:lnTo>
                    <a:pt x="100" y="68"/>
                  </a:lnTo>
                  <a:lnTo>
                    <a:pt x="95" y="66"/>
                  </a:lnTo>
                  <a:lnTo>
                    <a:pt x="100" y="60"/>
                  </a:lnTo>
                  <a:lnTo>
                    <a:pt x="95" y="60"/>
                  </a:lnTo>
                  <a:lnTo>
                    <a:pt x="92" y="60"/>
                  </a:lnTo>
                  <a:lnTo>
                    <a:pt x="87" y="66"/>
                  </a:lnTo>
                  <a:lnTo>
                    <a:pt x="84" y="66"/>
                  </a:lnTo>
                  <a:lnTo>
                    <a:pt x="76" y="68"/>
                  </a:lnTo>
                  <a:lnTo>
                    <a:pt x="84" y="76"/>
                  </a:lnTo>
                  <a:lnTo>
                    <a:pt x="84" y="79"/>
                  </a:lnTo>
                  <a:lnTo>
                    <a:pt x="79" y="79"/>
                  </a:lnTo>
                  <a:lnTo>
                    <a:pt x="87" y="84"/>
                  </a:lnTo>
                  <a:lnTo>
                    <a:pt x="95" y="84"/>
                  </a:lnTo>
                  <a:lnTo>
                    <a:pt x="95" y="87"/>
                  </a:lnTo>
                  <a:lnTo>
                    <a:pt x="100" y="87"/>
                  </a:lnTo>
                  <a:lnTo>
                    <a:pt x="100" y="92"/>
                  </a:lnTo>
                  <a:lnTo>
                    <a:pt x="103" y="92"/>
                  </a:lnTo>
                  <a:lnTo>
                    <a:pt x="111" y="92"/>
                  </a:lnTo>
                  <a:lnTo>
                    <a:pt x="105" y="87"/>
                  </a:lnTo>
                  <a:lnTo>
                    <a:pt x="111" y="87"/>
                  </a:lnTo>
                  <a:lnTo>
                    <a:pt x="113" y="84"/>
                  </a:lnTo>
                  <a:lnTo>
                    <a:pt x="119" y="84"/>
                  </a:lnTo>
                  <a:lnTo>
                    <a:pt x="113" y="79"/>
                  </a:lnTo>
                  <a:lnTo>
                    <a:pt x="111" y="76"/>
                  </a:lnTo>
                  <a:lnTo>
                    <a:pt x="113" y="71"/>
                  </a:lnTo>
                  <a:lnTo>
                    <a:pt x="119" y="68"/>
                  </a:lnTo>
                  <a:lnTo>
                    <a:pt x="121" y="68"/>
                  </a:lnTo>
                  <a:lnTo>
                    <a:pt x="119" y="66"/>
                  </a:lnTo>
                  <a:lnTo>
                    <a:pt x="119" y="60"/>
                  </a:lnTo>
                  <a:lnTo>
                    <a:pt x="119" y="60"/>
                  </a:lnTo>
                  <a:lnTo>
                    <a:pt x="119" y="60"/>
                  </a:lnTo>
                  <a:lnTo>
                    <a:pt x="119" y="60"/>
                  </a:lnTo>
                  <a:lnTo>
                    <a:pt x="119" y="60"/>
                  </a:lnTo>
                  <a:lnTo>
                    <a:pt x="119" y="60"/>
                  </a:lnTo>
                  <a:close/>
                  <a:moveTo>
                    <a:pt x="100" y="97"/>
                  </a:moveTo>
                  <a:lnTo>
                    <a:pt x="100" y="97"/>
                  </a:lnTo>
                  <a:lnTo>
                    <a:pt x="95" y="97"/>
                  </a:lnTo>
                  <a:lnTo>
                    <a:pt x="87" y="95"/>
                  </a:lnTo>
                  <a:lnTo>
                    <a:pt x="84" y="95"/>
                  </a:lnTo>
                  <a:lnTo>
                    <a:pt x="79" y="95"/>
                  </a:lnTo>
                  <a:lnTo>
                    <a:pt x="79" y="97"/>
                  </a:lnTo>
                  <a:lnTo>
                    <a:pt x="87" y="103"/>
                  </a:lnTo>
                  <a:lnTo>
                    <a:pt x="95" y="105"/>
                  </a:lnTo>
                  <a:lnTo>
                    <a:pt x="100" y="103"/>
                  </a:lnTo>
                  <a:lnTo>
                    <a:pt x="100" y="100"/>
                  </a:lnTo>
                  <a:lnTo>
                    <a:pt x="103" y="105"/>
                  </a:lnTo>
                  <a:lnTo>
                    <a:pt x="105" y="97"/>
                  </a:lnTo>
                  <a:lnTo>
                    <a:pt x="105" y="95"/>
                  </a:lnTo>
                  <a:lnTo>
                    <a:pt x="103" y="92"/>
                  </a:lnTo>
                  <a:lnTo>
                    <a:pt x="100" y="95"/>
                  </a:lnTo>
                  <a:lnTo>
                    <a:pt x="100" y="97"/>
                  </a:lnTo>
                  <a:lnTo>
                    <a:pt x="100" y="97"/>
                  </a:lnTo>
                  <a:lnTo>
                    <a:pt x="100" y="97"/>
                  </a:lnTo>
                  <a:lnTo>
                    <a:pt x="100" y="97"/>
                  </a:lnTo>
                  <a:lnTo>
                    <a:pt x="100" y="97"/>
                  </a:lnTo>
                  <a:lnTo>
                    <a:pt x="100" y="97"/>
                  </a:lnTo>
                  <a:close/>
                  <a:moveTo>
                    <a:pt x="8" y="97"/>
                  </a:moveTo>
                  <a:lnTo>
                    <a:pt x="13" y="95"/>
                  </a:lnTo>
                  <a:lnTo>
                    <a:pt x="8" y="95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8" y="9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21"/>
            <p:cNvSpPr>
              <a:spLocks/>
            </p:cNvSpPr>
            <p:nvPr/>
          </p:nvSpPr>
          <p:spPr bwMode="auto">
            <a:xfrm>
              <a:off x="3969496" y="4334759"/>
              <a:ext cx="484608" cy="732729"/>
            </a:xfrm>
            <a:custGeom>
              <a:avLst/>
              <a:gdLst>
                <a:gd name="T0" fmla="*/ 41 w 47"/>
                <a:gd name="T1" fmla="*/ 34 h 58"/>
                <a:gd name="T2" fmla="*/ 40 w 47"/>
                <a:gd name="T3" fmla="*/ 31 h 58"/>
                <a:gd name="T4" fmla="*/ 40 w 47"/>
                <a:gd name="T5" fmla="*/ 30 h 58"/>
                <a:gd name="T6" fmla="*/ 40 w 47"/>
                <a:gd name="T7" fmla="*/ 24 h 58"/>
                <a:gd name="T8" fmla="*/ 43 w 47"/>
                <a:gd name="T9" fmla="*/ 23 h 58"/>
                <a:gd name="T10" fmla="*/ 39 w 47"/>
                <a:gd name="T11" fmla="*/ 21 h 58"/>
                <a:gd name="T12" fmla="*/ 34 w 47"/>
                <a:gd name="T13" fmla="*/ 21 h 58"/>
                <a:gd name="T14" fmla="*/ 27 w 47"/>
                <a:gd name="T15" fmla="*/ 18 h 58"/>
                <a:gd name="T16" fmla="*/ 27 w 47"/>
                <a:gd name="T17" fmla="*/ 15 h 58"/>
                <a:gd name="T18" fmla="*/ 29 w 47"/>
                <a:gd name="T19" fmla="*/ 14 h 58"/>
                <a:gd name="T20" fmla="*/ 20 w 47"/>
                <a:gd name="T21" fmla="*/ 10 h 58"/>
                <a:gd name="T22" fmla="*/ 20 w 47"/>
                <a:gd name="T23" fmla="*/ 5 h 58"/>
                <a:gd name="T24" fmla="*/ 17 w 47"/>
                <a:gd name="T25" fmla="*/ 3 h 58"/>
                <a:gd name="T26" fmla="*/ 15 w 47"/>
                <a:gd name="T27" fmla="*/ 1 h 58"/>
                <a:gd name="T28" fmla="*/ 11 w 47"/>
                <a:gd name="T29" fmla="*/ 1 h 58"/>
                <a:gd name="T30" fmla="*/ 7 w 47"/>
                <a:gd name="T31" fmla="*/ 1 h 58"/>
                <a:gd name="T32" fmla="*/ 4 w 47"/>
                <a:gd name="T33" fmla="*/ 3 h 58"/>
                <a:gd name="T34" fmla="*/ 0 w 47"/>
                <a:gd name="T35" fmla="*/ 4 h 58"/>
                <a:gd name="T36" fmla="*/ 1 w 47"/>
                <a:gd name="T37" fmla="*/ 8 h 58"/>
                <a:gd name="T38" fmla="*/ 1 w 47"/>
                <a:gd name="T39" fmla="*/ 10 h 58"/>
                <a:gd name="T40" fmla="*/ 3 w 47"/>
                <a:gd name="T41" fmla="*/ 11 h 58"/>
                <a:gd name="T42" fmla="*/ 3 w 47"/>
                <a:gd name="T43" fmla="*/ 14 h 58"/>
                <a:gd name="T44" fmla="*/ 3 w 47"/>
                <a:gd name="T45" fmla="*/ 17 h 58"/>
                <a:gd name="T46" fmla="*/ 6 w 47"/>
                <a:gd name="T47" fmla="*/ 17 h 58"/>
                <a:gd name="T48" fmla="*/ 6 w 47"/>
                <a:gd name="T49" fmla="*/ 18 h 58"/>
                <a:gd name="T50" fmla="*/ 4 w 47"/>
                <a:gd name="T51" fmla="*/ 23 h 58"/>
                <a:gd name="T52" fmla="*/ 4 w 47"/>
                <a:gd name="T53" fmla="*/ 25 h 58"/>
                <a:gd name="T54" fmla="*/ 9 w 47"/>
                <a:gd name="T55" fmla="*/ 30 h 58"/>
                <a:gd name="T56" fmla="*/ 7 w 47"/>
                <a:gd name="T57" fmla="*/ 33 h 58"/>
                <a:gd name="T58" fmla="*/ 4 w 47"/>
                <a:gd name="T59" fmla="*/ 35 h 58"/>
                <a:gd name="T60" fmla="*/ 4 w 47"/>
                <a:gd name="T61" fmla="*/ 37 h 58"/>
                <a:gd name="T62" fmla="*/ 9 w 47"/>
                <a:gd name="T63" fmla="*/ 41 h 58"/>
                <a:gd name="T64" fmla="*/ 14 w 47"/>
                <a:gd name="T65" fmla="*/ 44 h 58"/>
                <a:gd name="T66" fmla="*/ 16 w 47"/>
                <a:gd name="T67" fmla="*/ 46 h 58"/>
                <a:gd name="T68" fmla="*/ 16 w 47"/>
                <a:gd name="T69" fmla="*/ 48 h 58"/>
                <a:gd name="T70" fmla="*/ 17 w 47"/>
                <a:gd name="T71" fmla="*/ 49 h 58"/>
                <a:gd name="T72" fmla="*/ 17 w 47"/>
                <a:gd name="T73" fmla="*/ 51 h 58"/>
                <a:gd name="T74" fmla="*/ 20 w 47"/>
                <a:gd name="T75" fmla="*/ 53 h 58"/>
                <a:gd name="T76" fmla="*/ 22 w 47"/>
                <a:gd name="T77" fmla="*/ 56 h 58"/>
                <a:gd name="T78" fmla="*/ 22 w 47"/>
                <a:gd name="T79" fmla="*/ 58 h 58"/>
                <a:gd name="T80" fmla="*/ 24 w 47"/>
                <a:gd name="T81" fmla="*/ 56 h 58"/>
                <a:gd name="T82" fmla="*/ 27 w 47"/>
                <a:gd name="T83" fmla="*/ 54 h 58"/>
                <a:gd name="T84" fmla="*/ 30 w 47"/>
                <a:gd name="T85" fmla="*/ 54 h 58"/>
                <a:gd name="T86" fmla="*/ 33 w 47"/>
                <a:gd name="T87" fmla="*/ 53 h 58"/>
                <a:gd name="T88" fmla="*/ 37 w 47"/>
                <a:gd name="T89" fmla="*/ 53 h 58"/>
                <a:gd name="T90" fmla="*/ 40 w 47"/>
                <a:gd name="T91" fmla="*/ 51 h 58"/>
                <a:gd name="T92" fmla="*/ 42 w 47"/>
                <a:gd name="T93" fmla="*/ 50 h 58"/>
                <a:gd name="T94" fmla="*/ 42 w 47"/>
                <a:gd name="T95" fmla="*/ 46 h 58"/>
                <a:gd name="T96" fmla="*/ 44 w 47"/>
                <a:gd name="T97" fmla="*/ 44 h 58"/>
                <a:gd name="T98" fmla="*/ 43 w 47"/>
                <a:gd name="T99" fmla="*/ 3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" h="58">
                  <a:moveTo>
                    <a:pt x="43" y="37"/>
                  </a:moveTo>
                  <a:cubicBezTo>
                    <a:pt x="41" y="34"/>
                    <a:pt x="41" y="34"/>
                    <a:pt x="41" y="34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7" y="40"/>
                    <a:pt x="47" y="40"/>
                    <a:pt x="47" y="40"/>
                  </a:cubicBezTo>
                  <a:lnTo>
                    <a:pt x="43" y="37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22"/>
            <p:cNvSpPr>
              <a:spLocks/>
            </p:cNvSpPr>
            <p:nvPr/>
          </p:nvSpPr>
          <p:spPr bwMode="auto">
            <a:xfrm>
              <a:off x="3632210" y="4501289"/>
              <a:ext cx="503993" cy="575714"/>
            </a:xfrm>
            <a:custGeom>
              <a:avLst/>
              <a:gdLst>
                <a:gd name="T0" fmla="*/ 43 w 49"/>
                <a:gd name="T1" fmla="*/ 35 h 46"/>
                <a:gd name="T2" fmla="*/ 44 w 49"/>
                <a:gd name="T3" fmla="*/ 37 h 46"/>
                <a:gd name="T4" fmla="*/ 47 w 49"/>
                <a:gd name="T5" fmla="*/ 37 h 46"/>
                <a:gd name="T6" fmla="*/ 49 w 49"/>
                <a:gd name="T7" fmla="*/ 35 h 46"/>
                <a:gd name="T8" fmla="*/ 49 w 49"/>
                <a:gd name="T9" fmla="*/ 33 h 46"/>
                <a:gd name="T10" fmla="*/ 47 w 49"/>
                <a:gd name="T11" fmla="*/ 31 h 46"/>
                <a:gd name="T12" fmla="*/ 42 w 49"/>
                <a:gd name="T13" fmla="*/ 28 h 46"/>
                <a:gd name="T14" fmla="*/ 37 w 49"/>
                <a:gd name="T15" fmla="*/ 24 h 46"/>
                <a:gd name="T16" fmla="*/ 37 w 49"/>
                <a:gd name="T17" fmla="*/ 22 h 46"/>
                <a:gd name="T18" fmla="*/ 40 w 49"/>
                <a:gd name="T19" fmla="*/ 20 h 46"/>
                <a:gd name="T20" fmla="*/ 42 w 49"/>
                <a:gd name="T21" fmla="*/ 17 h 46"/>
                <a:gd name="T22" fmla="*/ 37 w 49"/>
                <a:gd name="T23" fmla="*/ 12 h 46"/>
                <a:gd name="T24" fmla="*/ 37 w 49"/>
                <a:gd name="T25" fmla="*/ 10 h 46"/>
                <a:gd name="T26" fmla="*/ 39 w 49"/>
                <a:gd name="T27" fmla="*/ 5 h 46"/>
                <a:gd name="T28" fmla="*/ 39 w 49"/>
                <a:gd name="T29" fmla="*/ 4 h 46"/>
                <a:gd name="T30" fmla="*/ 36 w 49"/>
                <a:gd name="T31" fmla="*/ 4 h 46"/>
                <a:gd name="T32" fmla="*/ 33 w 49"/>
                <a:gd name="T33" fmla="*/ 4 h 46"/>
                <a:gd name="T34" fmla="*/ 29 w 49"/>
                <a:gd name="T35" fmla="*/ 1 h 46"/>
                <a:gd name="T36" fmla="*/ 24 w 49"/>
                <a:gd name="T37" fmla="*/ 1 h 46"/>
                <a:gd name="T38" fmla="*/ 22 w 49"/>
                <a:gd name="T39" fmla="*/ 2 h 46"/>
                <a:gd name="T40" fmla="*/ 16 w 49"/>
                <a:gd name="T41" fmla="*/ 1 h 46"/>
                <a:gd name="T42" fmla="*/ 12 w 49"/>
                <a:gd name="T43" fmla="*/ 1 h 46"/>
                <a:gd name="T44" fmla="*/ 9 w 49"/>
                <a:gd name="T45" fmla="*/ 0 h 46"/>
                <a:gd name="T46" fmla="*/ 7 w 49"/>
                <a:gd name="T47" fmla="*/ 2 h 46"/>
                <a:gd name="T48" fmla="*/ 1 w 49"/>
                <a:gd name="T49" fmla="*/ 0 h 46"/>
                <a:gd name="T50" fmla="*/ 0 w 49"/>
                <a:gd name="T51" fmla="*/ 2 h 46"/>
                <a:gd name="T52" fmla="*/ 0 w 49"/>
                <a:gd name="T53" fmla="*/ 7 h 46"/>
                <a:gd name="T54" fmla="*/ 6 w 49"/>
                <a:gd name="T55" fmla="*/ 12 h 46"/>
                <a:gd name="T56" fmla="*/ 10 w 49"/>
                <a:gd name="T57" fmla="*/ 18 h 46"/>
                <a:gd name="T58" fmla="*/ 20 w 49"/>
                <a:gd name="T59" fmla="*/ 28 h 46"/>
                <a:gd name="T60" fmla="*/ 22 w 49"/>
                <a:gd name="T61" fmla="*/ 30 h 46"/>
                <a:gd name="T62" fmla="*/ 22 w 49"/>
                <a:gd name="T63" fmla="*/ 31 h 46"/>
                <a:gd name="T64" fmla="*/ 24 w 49"/>
                <a:gd name="T65" fmla="*/ 33 h 46"/>
                <a:gd name="T66" fmla="*/ 28 w 49"/>
                <a:gd name="T67" fmla="*/ 34 h 46"/>
                <a:gd name="T68" fmla="*/ 33 w 49"/>
                <a:gd name="T69" fmla="*/ 45 h 46"/>
                <a:gd name="T70" fmla="*/ 40 w 49"/>
                <a:gd name="T71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" h="46">
                  <a:moveTo>
                    <a:pt x="41" y="38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6"/>
                    <a:pt x="30" y="37"/>
                    <a:pt x="30" y="37"/>
                  </a:cubicBezTo>
                  <a:cubicBezTo>
                    <a:pt x="31" y="38"/>
                    <a:pt x="32" y="45"/>
                    <a:pt x="33" y="45"/>
                  </a:cubicBezTo>
                  <a:cubicBezTo>
                    <a:pt x="34" y="46"/>
                    <a:pt x="42" y="45"/>
                    <a:pt x="42" y="45"/>
                  </a:cubicBezTo>
                  <a:cubicBezTo>
                    <a:pt x="40" y="41"/>
                    <a:pt x="40" y="41"/>
                    <a:pt x="40" y="41"/>
                  </a:cubicBezTo>
                  <a:lnTo>
                    <a:pt x="41" y="38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23"/>
            <p:cNvSpPr>
              <a:spLocks/>
            </p:cNvSpPr>
            <p:nvPr/>
          </p:nvSpPr>
          <p:spPr bwMode="auto">
            <a:xfrm>
              <a:off x="3387965" y="4272905"/>
              <a:ext cx="643560" cy="618539"/>
            </a:xfrm>
            <a:custGeom>
              <a:avLst/>
              <a:gdLst>
                <a:gd name="T0" fmla="*/ 44 w 63"/>
                <a:gd name="T1" fmla="*/ 46 h 49"/>
                <a:gd name="T2" fmla="*/ 34 w 63"/>
                <a:gd name="T3" fmla="*/ 36 h 49"/>
                <a:gd name="T4" fmla="*/ 30 w 63"/>
                <a:gd name="T5" fmla="*/ 30 h 49"/>
                <a:gd name="T6" fmla="*/ 24 w 63"/>
                <a:gd name="T7" fmla="*/ 25 h 49"/>
                <a:gd name="T8" fmla="*/ 24 w 63"/>
                <a:gd name="T9" fmla="*/ 20 h 49"/>
                <a:gd name="T10" fmla="*/ 25 w 63"/>
                <a:gd name="T11" fmla="*/ 18 h 49"/>
                <a:gd name="T12" fmla="*/ 31 w 63"/>
                <a:gd name="T13" fmla="*/ 20 h 49"/>
                <a:gd name="T14" fmla="*/ 33 w 63"/>
                <a:gd name="T15" fmla="*/ 18 h 49"/>
                <a:gd name="T16" fmla="*/ 36 w 63"/>
                <a:gd name="T17" fmla="*/ 19 h 49"/>
                <a:gd name="T18" fmla="*/ 40 w 63"/>
                <a:gd name="T19" fmla="*/ 19 h 49"/>
                <a:gd name="T20" fmla="*/ 46 w 63"/>
                <a:gd name="T21" fmla="*/ 20 h 49"/>
                <a:gd name="T22" fmla="*/ 48 w 63"/>
                <a:gd name="T23" fmla="*/ 19 h 49"/>
                <a:gd name="T24" fmla="*/ 53 w 63"/>
                <a:gd name="T25" fmla="*/ 19 h 49"/>
                <a:gd name="T26" fmla="*/ 57 w 63"/>
                <a:gd name="T27" fmla="*/ 22 h 49"/>
                <a:gd name="T28" fmla="*/ 60 w 63"/>
                <a:gd name="T29" fmla="*/ 22 h 49"/>
                <a:gd name="T30" fmla="*/ 60 w 63"/>
                <a:gd name="T31" fmla="*/ 19 h 49"/>
                <a:gd name="T32" fmla="*/ 60 w 63"/>
                <a:gd name="T33" fmla="*/ 16 h 49"/>
                <a:gd name="T34" fmla="*/ 58 w 63"/>
                <a:gd name="T35" fmla="*/ 15 h 49"/>
                <a:gd name="T36" fmla="*/ 58 w 63"/>
                <a:gd name="T37" fmla="*/ 13 h 49"/>
                <a:gd name="T38" fmla="*/ 57 w 63"/>
                <a:gd name="T39" fmla="*/ 9 h 49"/>
                <a:gd name="T40" fmla="*/ 54 w 63"/>
                <a:gd name="T41" fmla="*/ 10 h 49"/>
                <a:gd name="T42" fmla="*/ 48 w 63"/>
                <a:gd name="T43" fmla="*/ 10 h 49"/>
                <a:gd name="T44" fmla="*/ 43 w 63"/>
                <a:gd name="T45" fmla="*/ 9 h 49"/>
                <a:gd name="T46" fmla="*/ 33 w 63"/>
                <a:gd name="T47" fmla="*/ 2 h 49"/>
                <a:gd name="T48" fmla="*/ 29 w 63"/>
                <a:gd name="T49" fmla="*/ 1 h 49"/>
                <a:gd name="T50" fmla="*/ 28 w 63"/>
                <a:gd name="T51" fmla="*/ 2 h 49"/>
                <a:gd name="T52" fmla="*/ 25 w 63"/>
                <a:gd name="T53" fmla="*/ 5 h 49"/>
                <a:gd name="T54" fmla="*/ 23 w 63"/>
                <a:gd name="T55" fmla="*/ 6 h 49"/>
                <a:gd name="T56" fmla="*/ 21 w 63"/>
                <a:gd name="T57" fmla="*/ 10 h 49"/>
                <a:gd name="T58" fmla="*/ 21 w 63"/>
                <a:gd name="T59" fmla="*/ 11 h 49"/>
                <a:gd name="T60" fmla="*/ 20 w 63"/>
                <a:gd name="T61" fmla="*/ 12 h 49"/>
                <a:gd name="T62" fmla="*/ 20 w 63"/>
                <a:gd name="T63" fmla="*/ 15 h 49"/>
                <a:gd name="T64" fmla="*/ 18 w 63"/>
                <a:gd name="T65" fmla="*/ 15 h 49"/>
                <a:gd name="T66" fmla="*/ 17 w 63"/>
                <a:gd name="T67" fmla="*/ 15 h 49"/>
                <a:gd name="T68" fmla="*/ 14 w 63"/>
                <a:gd name="T69" fmla="*/ 13 h 49"/>
                <a:gd name="T70" fmla="*/ 8 w 63"/>
                <a:gd name="T71" fmla="*/ 15 h 49"/>
                <a:gd name="T72" fmla="*/ 5 w 63"/>
                <a:gd name="T73" fmla="*/ 15 h 49"/>
                <a:gd name="T74" fmla="*/ 3 w 63"/>
                <a:gd name="T75" fmla="*/ 15 h 49"/>
                <a:gd name="T76" fmla="*/ 1 w 63"/>
                <a:gd name="T77" fmla="*/ 15 h 49"/>
                <a:gd name="T78" fmla="*/ 0 w 63"/>
                <a:gd name="T79" fmla="*/ 18 h 49"/>
                <a:gd name="T80" fmla="*/ 3 w 63"/>
                <a:gd name="T81" fmla="*/ 19 h 49"/>
                <a:gd name="T82" fmla="*/ 3 w 63"/>
                <a:gd name="T83" fmla="*/ 22 h 49"/>
                <a:gd name="T84" fmla="*/ 5 w 63"/>
                <a:gd name="T85" fmla="*/ 20 h 49"/>
                <a:gd name="T86" fmla="*/ 7 w 63"/>
                <a:gd name="T87" fmla="*/ 18 h 49"/>
                <a:gd name="T88" fmla="*/ 10 w 63"/>
                <a:gd name="T89" fmla="*/ 16 h 49"/>
                <a:gd name="T90" fmla="*/ 14 w 63"/>
                <a:gd name="T91" fmla="*/ 20 h 49"/>
                <a:gd name="T92" fmla="*/ 15 w 63"/>
                <a:gd name="T93" fmla="*/ 26 h 49"/>
                <a:gd name="T94" fmla="*/ 21 w 63"/>
                <a:gd name="T95" fmla="*/ 30 h 49"/>
                <a:gd name="T96" fmla="*/ 20 w 63"/>
                <a:gd name="T97" fmla="*/ 35 h 49"/>
                <a:gd name="T98" fmla="*/ 25 w 63"/>
                <a:gd name="T99" fmla="*/ 39 h 49"/>
                <a:gd name="T100" fmla="*/ 28 w 63"/>
                <a:gd name="T101" fmla="*/ 40 h 49"/>
                <a:gd name="T102" fmla="*/ 37 w 63"/>
                <a:gd name="T103" fmla="*/ 42 h 49"/>
                <a:gd name="T104" fmla="*/ 44 w 63"/>
                <a:gd name="T105" fmla="*/ 49 h 49"/>
                <a:gd name="T106" fmla="*/ 45 w 63"/>
                <a:gd name="T107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3" h="49">
                  <a:moveTo>
                    <a:pt x="45" y="47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6" y="48"/>
                    <a:pt x="46" y="48"/>
                    <a:pt x="46" y="48"/>
                  </a:cubicBezTo>
                  <a:lnTo>
                    <a:pt x="45" y="47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24"/>
            <p:cNvSpPr>
              <a:spLocks/>
            </p:cNvSpPr>
            <p:nvPr/>
          </p:nvSpPr>
          <p:spPr bwMode="auto">
            <a:xfrm>
              <a:off x="4136201" y="2650431"/>
              <a:ext cx="581529" cy="404428"/>
            </a:xfrm>
            <a:custGeom>
              <a:avLst/>
              <a:gdLst>
                <a:gd name="T0" fmla="*/ 145 w 150"/>
                <a:gd name="T1" fmla="*/ 32 h 85"/>
                <a:gd name="T2" fmla="*/ 134 w 150"/>
                <a:gd name="T3" fmla="*/ 22 h 85"/>
                <a:gd name="T4" fmla="*/ 121 w 150"/>
                <a:gd name="T5" fmla="*/ 14 h 85"/>
                <a:gd name="T6" fmla="*/ 108 w 150"/>
                <a:gd name="T7" fmla="*/ 8 h 85"/>
                <a:gd name="T8" fmla="*/ 97 w 150"/>
                <a:gd name="T9" fmla="*/ 0 h 85"/>
                <a:gd name="T10" fmla="*/ 89 w 150"/>
                <a:gd name="T11" fmla="*/ 0 h 85"/>
                <a:gd name="T12" fmla="*/ 63 w 150"/>
                <a:gd name="T13" fmla="*/ 0 h 85"/>
                <a:gd name="T14" fmla="*/ 47 w 150"/>
                <a:gd name="T15" fmla="*/ 0 h 85"/>
                <a:gd name="T16" fmla="*/ 18 w 150"/>
                <a:gd name="T17" fmla="*/ 0 h 85"/>
                <a:gd name="T18" fmla="*/ 2 w 150"/>
                <a:gd name="T19" fmla="*/ 8 h 85"/>
                <a:gd name="T20" fmla="*/ 0 w 150"/>
                <a:gd name="T21" fmla="*/ 14 h 85"/>
                <a:gd name="T22" fmla="*/ 8 w 150"/>
                <a:gd name="T23" fmla="*/ 32 h 85"/>
                <a:gd name="T24" fmla="*/ 16 w 150"/>
                <a:gd name="T25" fmla="*/ 40 h 85"/>
                <a:gd name="T26" fmla="*/ 26 w 150"/>
                <a:gd name="T27" fmla="*/ 43 h 85"/>
                <a:gd name="T28" fmla="*/ 52 w 150"/>
                <a:gd name="T29" fmla="*/ 48 h 85"/>
                <a:gd name="T30" fmla="*/ 55 w 150"/>
                <a:gd name="T31" fmla="*/ 59 h 85"/>
                <a:gd name="T32" fmla="*/ 63 w 150"/>
                <a:gd name="T33" fmla="*/ 77 h 85"/>
                <a:gd name="T34" fmla="*/ 68 w 150"/>
                <a:gd name="T35" fmla="*/ 85 h 85"/>
                <a:gd name="T36" fmla="*/ 74 w 150"/>
                <a:gd name="T37" fmla="*/ 85 h 85"/>
                <a:gd name="T38" fmla="*/ 79 w 150"/>
                <a:gd name="T39" fmla="*/ 85 h 85"/>
                <a:gd name="T40" fmla="*/ 89 w 150"/>
                <a:gd name="T41" fmla="*/ 85 h 85"/>
                <a:gd name="T42" fmla="*/ 97 w 150"/>
                <a:gd name="T43" fmla="*/ 85 h 85"/>
                <a:gd name="T44" fmla="*/ 105 w 150"/>
                <a:gd name="T45" fmla="*/ 77 h 85"/>
                <a:gd name="T46" fmla="*/ 113 w 150"/>
                <a:gd name="T47" fmla="*/ 77 h 85"/>
                <a:gd name="T48" fmla="*/ 121 w 150"/>
                <a:gd name="T49" fmla="*/ 74 h 85"/>
                <a:gd name="T50" fmla="*/ 124 w 150"/>
                <a:gd name="T51" fmla="*/ 77 h 85"/>
                <a:gd name="T52" fmla="*/ 129 w 150"/>
                <a:gd name="T53" fmla="*/ 74 h 85"/>
                <a:gd name="T54" fmla="*/ 121 w 150"/>
                <a:gd name="T55" fmla="*/ 69 h 85"/>
                <a:gd name="T56" fmla="*/ 129 w 150"/>
                <a:gd name="T57" fmla="*/ 59 h 85"/>
                <a:gd name="T58" fmla="*/ 129 w 150"/>
                <a:gd name="T59" fmla="*/ 53 h 85"/>
                <a:gd name="T60" fmla="*/ 140 w 150"/>
                <a:gd name="T61" fmla="*/ 48 h 85"/>
                <a:gd name="T62" fmla="*/ 148 w 150"/>
                <a:gd name="T63" fmla="*/ 43 h 85"/>
                <a:gd name="T64" fmla="*/ 142 w 150"/>
                <a:gd name="T65" fmla="*/ 35 h 85"/>
                <a:gd name="T66" fmla="*/ 142 w 150"/>
                <a:gd name="T67" fmla="*/ 35 h 85"/>
                <a:gd name="T68" fmla="*/ 142 w 150"/>
                <a:gd name="T69" fmla="*/ 3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0" h="85">
                  <a:moveTo>
                    <a:pt x="142" y="35"/>
                  </a:moveTo>
                  <a:lnTo>
                    <a:pt x="145" y="32"/>
                  </a:lnTo>
                  <a:lnTo>
                    <a:pt x="148" y="24"/>
                  </a:lnTo>
                  <a:lnTo>
                    <a:pt x="134" y="22"/>
                  </a:lnTo>
                  <a:lnTo>
                    <a:pt x="129" y="16"/>
                  </a:lnTo>
                  <a:lnTo>
                    <a:pt x="121" y="14"/>
                  </a:lnTo>
                  <a:lnTo>
                    <a:pt x="116" y="8"/>
                  </a:lnTo>
                  <a:lnTo>
                    <a:pt x="108" y="8"/>
                  </a:lnTo>
                  <a:lnTo>
                    <a:pt x="105" y="6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79" y="6"/>
                  </a:lnTo>
                  <a:lnTo>
                    <a:pt x="63" y="0"/>
                  </a:lnTo>
                  <a:lnTo>
                    <a:pt x="55" y="0"/>
                  </a:lnTo>
                  <a:lnTo>
                    <a:pt x="47" y="0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8" y="6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27"/>
                  </a:lnTo>
                  <a:lnTo>
                    <a:pt x="8" y="32"/>
                  </a:lnTo>
                  <a:lnTo>
                    <a:pt x="10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6" y="43"/>
                  </a:lnTo>
                  <a:lnTo>
                    <a:pt x="42" y="48"/>
                  </a:lnTo>
                  <a:lnTo>
                    <a:pt x="52" y="48"/>
                  </a:lnTo>
                  <a:lnTo>
                    <a:pt x="60" y="53"/>
                  </a:lnTo>
                  <a:lnTo>
                    <a:pt x="55" y="59"/>
                  </a:lnTo>
                  <a:lnTo>
                    <a:pt x="60" y="74"/>
                  </a:lnTo>
                  <a:lnTo>
                    <a:pt x="63" y="77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71" y="85"/>
                  </a:lnTo>
                  <a:lnTo>
                    <a:pt x="74" y="85"/>
                  </a:lnTo>
                  <a:lnTo>
                    <a:pt x="76" y="85"/>
                  </a:lnTo>
                  <a:lnTo>
                    <a:pt x="79" y="85"/>
                  </a:lnTo>
                  <a:lnTo>
                    <a:pt x="87" y="85"/>
                  </a:lnTo>
                  <a:lnTo>
                    <a:pt x="89" y="85"/>
                  </a:lnTo>
                  <a:lnTo>
                    <a:pt x="95" y="85"/>
                  </a:lnTo>
                  <a:lnTo>
                    <a:pt x="97" y="85"/>
                  </a:lnTo>
                  <a:lnTo>
                    <a:pt x="100" y="80"/>
                  </a:lnTo>
                  <a:lnTo>
                    <a:pt x="105" y="77"/>
                  </a:lnTo>
                  <a:lnTo>
                    <a:pt x="108" y="77"/>
                  </a:lnTo>
                  <a:lnTo>
                    <a:pt x="113" y="77"/>
                  </a:lnTo>
                  <a:lnTo>
                    <a:pt x="116" y="74"/>
                  </a:lnTo>
                  <a:lnTo>
                    <a:pt x="121" y="74"/>
                  </a:lnTo>
                  <a:lnTo>
                    <a:pt x="124" y="74"/>
                  </a:lnTo>
                  <a:lnTo>
                    <a:pt x="124" y="77"/>
                  </a:lnTo>
                  <a:lnTo>
                    <a:pt x="129" y="77"/>
                  </a:lnTo>
                  <a:lnTo>
                    <a:pt x="129" y="74"/>
                  </a:lnTo>
                  <a:lnTo>
                    <a:pt x="124" y="69"/>
                  </a:lnTo>
                  <a:lnTo>
                    <a:pt x="121" y="69"/>
                  </a:lnTo>
                  <a:lnTo>
                    <a:pt x="124" y="66"/>
                  </a:lnTo>
                  <a:lnTo>
                    <a:pt x="129" y="59"/>
                  </a:lnTo>
                  <a:lnTo>
                    <a:pt x="129" y="56"/>
                  </a:lnTo>
                  <a:lnTo>
                    <a:pt x="129" y="53"/>
                  </a:lnTo>
                  <a:lnTo>
                    <a:pt x="134" y="51"/>
                  </a:lnTo>
                  <a:lnTo>
                    <a:pt x="140" y="48"/>
                  </a:lnTo>
                  <a:lnTo>
                    <a:pt x="142" y="43"/>
                  </a:lnTo>
                  <a:lnTo>
                    <a:pt x="148" y="43"/>
                  </a:lnTo>
                  <a:lnTo>
                    <a:pt x="150" y="40"/>
                  </a:lnTo>
                  <a:lnTo>
                    <a:pt x="142" y="35"/>
                  </a:lnTo>
                  <a:lnTo>
                    <a:pt x="142" y="35"/>
                  </a:lnTo>
                  <a:lnTo>
                    <a:pt x="142" y="35"/>
                  </a:lnTo>
                  <a:lnTo>
                    <a:pt x="142" y="35"/>
                  </a:lnTo>
                  <a:lnTo>
                    <a:pt x="142" y="35"/>
                  </a:lnTo>
                  <a:lnTo>
                    <a:pt x="142" y="3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25"/>
            <p:cNvSpPr>
              <a:spLocks/>
            </p:cNvSpPr>
            <p:nvPr/>
          </p:nvSpPr>
          <p:spPr bwMode="auto">
            <a:xfrm>
              <a:off x="4112940" y="2388746"/>
              <a:ext cx="748236" cy="375880"/>
            </a:xfrm>
            <a:custGeom>
              <a:avLst/>
              <a:gdLst>
                <a:gd name="T0" fmla="*/ 14 w 193"/>
                <a:gd name="T1" fmla="*/ 61 h 79"/>
                <a:gd name="T2" fmla="*/ 40 w 193"/>
                <a:gd name="T3" fmla="*/ 55 h 79"/>
                <a:gd name="T4" fmla="*/ 61 w 193"/>
                <a:gd name="T5" fmla="*/ 55 h 79"/>
                <a:gd name="T6" fmla="*/ 85 w 193"/>
                <a:gd name="T7" fmla="*/ 61 h 79"/>
                <a:gd name="T8" fmla="*/ 101 w 193"/>
                <a:gd name="T9" fmla="*/ 55 h 79"/>
                <a:gd name="T10" fmla="*/ 111 w 193"/>
                <a:gd name="T11" fmla="*/ 61 h 79"/>
                <a:gd name="T12" fmla="*/ 122 w 193"/>
                <a:gd name="T13" fmla="*/ 63 h 79"/>
                <a:gd name="T14" fmla="*/ 135 w 193"/>
                <a:gd name="T15" fmla="*/ 71 h 79"/>
                <a:gd name="T16" fmla="*/ 154 w 193"/>
                <a:gd name="T17" fmla="*/ 79 h 79"/>
                <a:gd name="T18" fmla="*/ 172 w 193"/>
                <a:gd name="T19" fmla="*/ 77 h 79"/>
                <a:gd name="T20" fmla="*/ 180 w 193"/>
                <a:gd name="T21" fmla="*/ 71 h 79"/>
                <a:gd name="T22" fmla="*/ 191 w 193"/>
                <a:gd name="T23" fmla="*/ 63 h 79"/>
                <a:gd name="T24" fmla="*/ 193 w 193"/>
                <a:gd name="T25" fmla="*/ 63 h 79"/>
                <a:gd name="T26" fmla="*/ 191 w 193"/>
                <a:gd name="T27" fmla="*/ 53 h 79"/>
                <a:gd name="T28" fmla="*/ 180 w 193"/>
                <a:gd name="T29" fmla="*/ 42 h 79"/>
                <a:gd name="T30" fmla="*/ 175 w 193"/>
                <a:gd name="T31" fmla="*/ 37 h 79"/>
                <a:gd name="T32" fmla="*/ 175 w 193"/>
                <a:gd name="T33" fmla="*/ 26 h 79"/>
                <a:gd name="T34" fmla="*/ 164 w 193"/>
                <a:gd name="T35" fmla="*/ 18 h 79"/>
                <a:gd name="T36" fmla="*/ 146 w 193"/>
                <a:gd name="T37" fmla="*/ 16 h 79"/>
                <a:gd name="T38" fmla="*/ 135 w 193"/>
                <a:gd name="T39" fmla="*/ 11 h 79"/>
                <a:gd name="T40" fmla="*/ 106 w 193"/>
                <a:gd name="T41" fmla="*/ 0 h 79"/>
                <a:gd name="T42" fmla="*/ 93 w 193"/>
                <a:gd name="T43" fmla="*/ 3 h 79"/>
                <a:gd name="T44" fmla="*/ 85 w 193"/>
                <a:gd name="T45" fmla="*/ 16 h 79"/>
                <a:gd name="T46" fmla="*/ 85 w 193"/>
                <a:gd name="T47" fmla="*/ 26 h 79"/>
                <a:gd name="T48" fmla="*/ 74 w 193"/>
                <a:gd name="T49" fmla="*/ 34 h 79"/>
                <a:gd name="T50" fmla="*/ 58 w 193"/>
                <a:gd name="T51" fmla="*/ 29 h 79"/>
                <a:gd name="T52" fmla="*/ 40 w 193"/>
                <a:gd name="T53" fmla="*/ 11 h 79"/>
                <a:gd name="T54" fmla="*/ 32 w 193"/>
                <a:gd name="T55" fmla="*/ 11 h 79"/>
                <a:gd name="T56" fmla="*/ 16 w 193"/>
                <a:gd name="T57" fmla="*/ 18 h 79"/>
                <a:gd name="T58" fmla="*/ 8 w 193"/>
                <a:gd name="T59" fmla="*/ 34 h 79"/>
                <a:gd name="T60" fmla="*/ 0 w 193"/>
                <a:gd name="T61" fmla="*/ 45 h 79"/>
                <a:gd name="T62" fmla="*/ 0 w 193"/>
                <a:gd name="T63" fmla="*/ 55 h 79"/>
                <a:gd name="T64" fmla="*/ 0 w 193"/>
                <a:gd name="T65" fmla="*/ 63 h 79"/>
                <a:gd name="T66" fmla="*/ 6 w 193"/>
                <a:gd name="T67" fmla="*/ 66 h 79"/>
                <a:gd name="T68" fmla="*/ 8 w 193"/>
                <a:gd name="T69" fmla="*/ 63 h 79"/>
                <a:gd name="T70" fmla="*/ 8 w 193"/>
                <a:gd name="T71" fmla="*/ 63 h 79"/>
                <a:gd name="T72" fmla="*/ 8 w 193"/>
                <a:gd name="T73" fmla="*/ 6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3" h="79">
                  <a:moveTo>
                    <a:pt x="8" y="63"/>
                  </a:moveTo>
                  <a:lnTo>
                    <a:pt x="14" y="61"/>
                  </a:lnTo>
                  <a:lnTo>
                    <a:pt x="24" y="55"/>
                  </a:lnTo>
                  <a:lnTo>
                    <a:pt x="40" y="55"/>
                  </a:lnTo>
                  <a:lnTo>
                    <a:pt x="53" y="55"/>
                  </a:lnTo>
                  <a:lnTo>
                    <a:pt x="61" y="55"/>
                  </a:lnTo>
                  <a:lnTo>
                    <a:pt x="69" y="55"/>
                  </a:lnTo>
                  <a:lnTo>
                    <a:pt x="85" y="61"/>
                  </a:lnTo>
                  <a:lnTo>
                    <a:pt x="95" y="55"/>
                  </a:lnTo>
                  <a:lnTo>
                    <a:pt x="101" y="55"/>
                  </a:lnTo>
                  <a:lnTo>
                    <a:pt x="103" y="55"/>
                  </a:lnTo>
                  <a:lnTo>
                    <a:pt x="111" y="61"/>
                  </a:lnTo>
                  <a:lnTo>
                    <a:pt x="114" y="63"/>
                  </a:lnTo>
                  <a:lnTo>
                    <a:pt x="122" y="63"/>
                  </a:lnTo>
                  <a:lnTo>
                    <a:pt x="127" y="69"/>
                  </a:lnTo>
                  <a:lnTo>
                    <a:pt x="135" y="71"/>
                  </a:lnTo>
                  <a:lnTo>
                    <a:pt x="140" y="77"/>
                  </a:lnTo>
                  <a:lnTo>
                    <a:pt x="154" y="79"/>
                  </a:lnTo>
                  <a:lnTo>
                    <a:pt x="161" y="77"/>
                  </a:lnTo>
                  <a:lnTo>
                    <a:pt x="172" y="77"/>
                  </a:lnTo>
                  <a:lnTo>
                    <a:pt x="175" y="77"/>
                  </a:lnTo>
                  <a:lnTo>
                    <a:pt x="180" y="71"/>
                  </a:lnTo>
                  <a:lnTo>
                    <a:pt x="188" y="63"/>
                  </a:lnTo>
                  <a:lnTo>
                    <a:pt x="191" y="63"/>
                  </a:lnTo>
                  <a:lnTo>
                    <a:pt x="193" y="66"/>
                  </a:lnTo>
                  <a:lnTo>
                    <a:pt x="193" y="63"/>
                  </a:lnTo>
                  <a:lnTo>
                    <a:pt x="191" y="61"/>
                  </a:lnTo>
                  <a:lnTo>
                    <a:pt x="191" y="53"/>
                  </a:lnTo>
                  <a:lnTo>
                    <a:pt x="183" y="45"/>
                  </a:lnTo>
                  <a:lnTo>
                    <a:pt x="180" y="42"/>
                  </a:lnTo>
                  <a:lnTo>
                    <a:pt x="175" y="42"/>
                  </a:lnTo>
                  <a:lnTo>
                    <a:pt x="175" y="37"/>
                  </a:lnTo>
                  <a:lnTo>
                    <a:pt x="175" y="29"/>
                  </a:lnTo>
                  <a:lnTo>
                    <a:pt x="175" y="26"/>
                  </a:lnTo>
                  <a:lnTo>
                    <a:pt x="172" y="21"/>
                  </a:lnTo>
                  <a:lnTo>
                    <a:pt x="164" y="18"/>
                  </a:lnTo>
                  <a:lnTo>
                    <a:pt x="156" y="16"/>
                  </a:lnTo>
                  <a:lnTo>
                    <a:pt x="146" y="16"/>
                  </a:lnTo>
                  <a:lnTo>
                    <a:pt x="140" y="16"/>
                  </a:lnTo>
                  <a:lnTo>
                    <a:pt x="135" y="11"/>
                  </a:lnTo>
                  <a:lnTo>
                    <a:pt x="119" y="3"/>
                  </a:lnTo>
                  <a:lnTo>
                    <a:pt x="106" y="0"/>
                  </a:lnTo>
                  <a:lnTo>
                    <a:pt x="101" y="0"/>
                  </a:lnTo>
                  <a:lnTo>
                    <a:pt x="93" y="3"/>
                  </a:lnTo>
                  <a:lnTo>
                    <a:pt x="85" y="8"/>
                  </a:lnTo>
                  <a:lnTo>
                    <a:pt x="85" y="16"/>
                  </a:lnTo>
                  <a:lnTo>
                    <a:pt x="88" y="21"/>
                  </a:lnTo>
                  <a:lnTo>
                    <a:pt x="85" y="26"/>
                  </a:lnTo>
                  <a:lnTo>
                    <a:pt x="80" y="29"/>
                  </a:lnTo>
                  <a:lnTo>
                    <a:pt x="74" y="34"/>
                  </a:lnTo>
                  <a:lnTo>
                    <a:pt x="66" y="34"/>
                  </a:lnTo>
                  <a:lnTo>
                    <a:pt x="58" y="29"/>
                  </a:lnTo>
                  <a:lnTo>
                    <a:pt x="51" y="21"/>
                  </a:lnTo>
                  <a:lnTo>
                    <a:pt x="40" y="11"/>
                  </a:lnTo>
                  <a:lnTo>
                    <a:pt x="35" y="11"/>
                  </a:lnTo>
                  <a:lnTo>
                    <a:pt x="32" y="11"/>
                  </a:lnTo>
                  <a:lnTo>
                    <a:pt x="24" y="16"/>
                  </a:lnTo>
                  <a:lnTo>
                    <a:pt x="16" y="18"/>
                  </a:lnTo>
                  <a:lnTo>
                    <a:pt x="14" y="26"/>
                  </a:lnTo>
                  <a:lnTo>
                    <a:pt x="8" y="34"/>
                  </a:lnTo>
                  <a:lnTo>
                    <a:pt x="6" y="42"/>
                  </a:lnTo>
                  <a:lnTo>
                    <a:pt x="0" y="45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6" y="69"/>
                  </a:lnTo>
                  <a:lnTo>
                    <a:pt x="6" y="66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Freeform 26"/>
            <p:cNvSpPr>
              <a:spLocks noEditPoints="1"/>
            </p:cNvSpPr>
            <p:nvPr/>
          </p:nvSpPr>
          <p:spPr bwMode="auto">
            <a:xfrm>
              <a:off x="4031525" y="2816964"/>
              <a:ext cx="337288" cy="185559"/>
            </a:xfrm>
            <a:custGeom>
              <a:avLst/>
              <a:gdLst>
                <a:gd name="T0" fmla="*/ 27 w 87"/>
                <a:gd name="T1" fmla="*/ 5 h 39"/>
                <a:gd name="T2" fmla="*/ 21 w 87"/>
                <a:gd name="T3" fmla="*/ 13 h 39"/>
                <a:gd name="T4" fmla="*/ 35 w 87"/>
                <a:gd name="T5" fmla="*/ 0 h 39"/>
                <a:gd name="T6" fmla="*/ 27 w 87"/>
                <a:gd name="T7" fmla="*/ 5 h 39"/>
                <a:gd name="T8" fmla="*/ 27 w 87"/>
                <a:gd name="T9" fmla="*/ 5 h 39"/>
                <a:gd name="T10" fmla="*/ 27 w 87"/>
                <a:gd name="T11" fmla="*/ 5 h 39"/>
                <a:gd name="T12" fmla="*/ 27 w 87"/>
                <a:gd name="T13" fmla="*/ 5 h 39"/>
                <a:gd name="T14" fmla="*/ 27 w 87"/>
                <a:gd name="T15" fmla="*/ 5 h 39"/>
                <a:gd name="T16" fmla="*/ 27 w 87"/>
                <a:gd name="T17" fmla="*/ 5 h 39"/>
                <a:gd name="T18" fmla="*/ 87 w 87"/>
                <a:gd name="T19" fmla="*/ 18 h 39"/>
                <a:gd name="T20" fmla="*/ 79 w 87"/>
                <a:gd name="T21" fmla="*/ 13 h 39"/>
                <a:gd name="T22" fmla="*/ 69 w 87"/>
                <a:gd name="T23" fmla="*/ 13 h 39"/>
                <a:gd name="T24" fmla="*/ 53 w 87"/>
                <a:gd name="T25" fmla="*/ 8 h 39"/>
                <a:gd name="T26" fmla="*/ 45 w 87"/>
                <a:gd name="T27" fmla="*/ 5 h 39"/>
                <a:gd name="T28" fmla="*/ 43 w 87"/>
                <a:gd name="T29" fmla="*/ 5 h 39"/>
                <a:gd name="T30" fmla="*/ 37 w 87"/>
                <a:gd name="T31" fmla="*/ 8 h 39"/>
                <a:gd name="T32" fmla="*/ 37 w 87"/>
                <a:gd name="T33" fmla="*/ 16 h 39"/>
                <a:gd name="T34" fmla="*/ 35 w 87"/>
                <a:gd name="T35" fmla="*/ 16 h 39"/>
                <a:gd name="T36" fmla="*/ 19 w 87"/>
                <a:gd name="T37" fmla="*/ 16 h 39"/>
                <a:gd name="T38" fmla="*/ 21 w 87"/>
                <a:gd name="T39" fmla="*/ 13 h 39"/>
                <a:gd name="T40" fmla="*/ 13 w 87"/>
                <a:gd name="T41" fmla="*/ 16 h 39"/>
                <a:gd name="T42" fmla="*/ 8 w 87"/>
                <a:gd name="T43" fmla="*/ 16 h 39"/>
                <a:gd name="T44" fmla="*/ 3 w 87"/>
                <a:gd name="T45" fmla="*/ 16 h 39"/>
                <a:gd name="T46" fmla="*/ 3 w 87"/>
                <a:gd name="T47" fmla="*/ 18 h 39"/>
                <a:gd name="T48" fmla="*/ 0 w 87"/>
                <a:gd name="T49" fmla="*/ 26 h 39"/>
                <a:gd name="T50" fmla="*/ 3 w 87"/>
                <a:gd name="T51" fmla="*/ 24 h 39"/>
                <a:gd name="T52" fmla="*/ 13 w 87"/>
                <a:gd name="T53" fmla="*/ 24 h 39"/>
                <a:gd name="T54" fmla="*/ 11 w 87"/>
                <a:gd name="T55" fmla="*/ 26 h 39"/>
                <a:gd name="T56" fmla="*/ 8 w 87"/>
                <a:gd name="T57" fmla="*/ 26 h 39"/>
                <a:gd name="T58" fmla="*/ 0 w 87"/>
                <a:gd name="T59" fmla="*/ 34 h 39"/>
                <a:gd name="T60" fmla="*/ 3 w 87"/>
                <a:gd name="T61" fmla="*/ 34 h 39"/>
                <a:gd name="T62" fmla="*/ 21 w 87"/>
                <a:gd name="T63" fmla="*/ 34 h 39"/>
                <a:gd name="T64" fmla="*/ 48 w 87"/>
                <a:gd name="T65" fmla="*/ 39 h 39"/>
                <a:gd name="T66" fmla="*/ 79 w 87"/>
                <a:gd name="T67" fmla="*/ 39 h 39"/>
                <a:gd name="T68" fmla="*/ 87 w 87"/>
                <a:gd name="T69" fmla="*/ 39 h 39"/>
                <a:gd name="T70" fmla="*/ 82 w 87"/>
                <a:gd name="T71" fmla="*/ 24 h 39"/>
                <a:gd name="T72" fmla="*/ 87 w 87"/>
                <a:gd name="T73" fmla="*/ 18 h 39"/>
                <a:gd name="T74" fmla="*/ 87 w 87"/>
                <a:gd name="T75" fmla="*/ 18 h 39"/>
                <a:gd name="T76" fmla="*/ 87 w 87"/>
                <a:gd name="T77" fmla="*/ 18 h 39"/>
                <a:gd name="T78" fmla="*/ 87 w 87"/>
                <a:gd name="T79" fmla="*/ 18 h 39"/>
                <a:gd name="T80" fmla="*/ 87 w 87"/>
                <a:gd name="T81" fmla="*/ 18 h 39"/>
                <a:gd name="T82" fmla="*/ 87 w 87"/>
                <a:gd name="T83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" h="39">
                  <a:moveTo>
                    <a:pt x="27" y="5"/>
                  </a:moveTo>
                  <a:lnTo>
                    <a:pt x="21" y="13"/>
                  </a:lnTo>
                  <a:lnTo>
                    <a:pt x="35" y="0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close/>
                  <a:moveTo>
                    <a:pt x="87" y="18"/>
                  </a:moveTo>
                  <a:lnTo>
                    <a:pt x="79" y="13"/>
                  </a:lnTo>
                  <a:lnTo>
                    <a:pt x="69" y="13"/>
                  </a:lnTo>
                  <a:lnTo>
                    <a:pt x="53" y="8"/>
                  </a:lnTo>
                  <a:lnTo>
                    <a:pt x="45" y="5"/>
                  </a:lnTo>
                  <a:lnTo>
                    <a:pt x="43" y="5"/>
                  </a:lnTo>
                  <a:lnTo>
                    <a:pt x="37" y="8"/>
                  </a:lnTo>
                  <a:lnTo>
                    <a:pt x="37" y="16"/>
                  </a:lnTo>
                  <a:lnTo>
                    <a:pt x="35" y="16"/>
                  </a:lnTo>
                  <a:lnTo>
                    <a:pt x="19" y="16"/>
                  </a:lnTo>
                  <a:lnTo>
                    <a:pt x="21" y="13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0" y="26"/>
                  </a:lnTo>
                  <a:lnTo>
                    <a:pt x="3" y="24"/>
                  </a:lnTo>
                  <a:lnTo>
                    <a:pt x="13" y="24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0" y="34"/>
                  </a:lnTo>
                  <a:lnTo>
                    <a:pt x="3" y="34"/>
                  </a:lnTo>
                  <a:lnTo>
                    <a:pt x="21" y="34"/>
                  </a:lnTo>
                  <a:lnTo>
                    <a:pt x="48" y="39"/>
                  </a:lnTo>
                  <a:lnTo>
                    <a:pt x="79" y="39"/>
                  </a:lnTo>
                  <a:lnTo>
                    <a:pt x="87" y="39"/>
                  </a:lnTo>
                  <a:lnTo>
                    <a:pt x="82" y="24"/>
                  </a:lnTo>
                  <a:lnTo>
                    <a:pt x="87" y="18"/>
                  </a:lnTo>
                  <a:lnTo>
                    <a:pt x="87" y="18"/>
                  </a:lnTo>
                  <a:lnTo>
                    <a:pt x="87" y="18"/>
                  </a:lnTo>
                  <a:lnTo>
                    <a:pt x="87" y="18"/>
                  </a:lnTo>
                  <a:lnTo>
                    <a:pt x="87" y="18"/>
                  </a:lnTo>
                  <a:lnTo>
                    <a:pt x="87" y="18"/>
                  </a:lnTo>
                  <a:close/>
                </a:path>
              </a:pathLst>
            </a:custGeom>
            <a:solidFill>
              <a:srgbClr val="EEECE1">
                <a:lumMod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Freeform 27"/>
            <p:cNvSpPr>
              <a:spLocks/>
            </p:cNvSpPr>
            <p:nvPr/>
          </p:nvSpPr>
          <p:spPr bwMode="auto">
            <a:xfrm>
              <a:off x="3426735" y="2902606"/>
              <a:ext cx="1077769" cy="956354"/>
            </a:xfrm>
            <a:custGeom>
              <a:avLst/>
              <a:gdLst>
                <a:gd name="T0" fmla="*/ 272 w 278"/>
                <a:gd name="T1" fmla="*/ 132 h 201"/>
                <a:gd name="T2" fmla="*/ 262 w 278"/>
                <a:gd name="T3" fmla="*/ 114 h 201"/>
                <a:gd name="T4" fmla="*/ 262 w 278"/>
                <a:gd name="T5" fmla="*/ 106 h 201"/>
                <a:gd name="T6" fmla="*/ 254 w 278"/>
                <a:gd name="T7" fmla="*/ 93 h 201"/>
                <a:gd name="T8" fmla="*/ 254 w 278"/>
                <a:gd name="T9" fmla="*/ 82 h 201"/>
                <a:gd name="T10" fmla="*/ 265 w 278"/>
                <a:gd name="T11" fmla="*/ 74 h 201"/>
                <a:gd name="T12" fmla="*/ 257 w 278"/>
                <a:gd name="T13" fmla="*/ 43 h 201"/>
                <a:gd name="T14" fmla="*/ 251 w 278"/>
                <a:gd name="T15" fmla="*/ 32 h 201"/>
                <a:gd name="T16" fmla="*/ 243 w 278"/>
                <a:gd name="T17" fmla="*/ 21 h 201"/>
                <a:gd name="T18" fmla="*/ 177 w 278"/>
                <a:gd name="T19" fmla="*/ 16 h 201"/>
                <a:gd name="T20" fmla="*/ 151 w 278"/>
                <a:gd name="T21" fmla="*/ 16 h 201"/>
                <a:gd name="T22" fmla="*/ 138 w 278"/>
                <a:gd name="T23" fmla="*/ 21 h 201"/>
                <a:gd name="T24" fmla="*/ 117 w 278"/>
                <a:gd name="T25" fmla="*/ 13 h 201"/>
                <a:gd name="T26" fmla="*/ 122 w 278"/>
                <a:gd name="T27" fmla="*/ 6 h 201"/>
                <a:gd name="T28" fmla="*/ 88 w 278"/>
                <a:gd name="T29" fmla="*/ 6 h 201"/>
                <a:gd name="T30" fmla="*/ 56 w 278"/>
                <a:gd name="T31" fmla="*/ 16 h 201"/>
                <a:gd name="T32" fmla="*/ 27 w 278"/>
                <a:gd name="T33" fmla="*/ 24 h 201"/>
                <a:gd name="T34" fmla="*/ 11 w 278"/>
                <a:gd name="T35" fmla="*/ 35 h 201"/>
                <a:gd name="T36" fmla="*/ 3 w 278"/>
                <a:gd name="T37" fmla="*/ 40 h 201"/>
                <a:gd name="T38" fmla="*/ 8 w 278"/>
                <a:gd name="T39" fmla="*/ 53 h 201"/>
                <a:gd name="T40" fmla="*/ 3 w 278"/>
                <a:gd name="T41" fmla="*/ 69 h 201"/>
                <a:gd name="T42" fmla="*/ 16 w 278"/>
                <a:gd name="T43" fmla="*/ 82 h 201"/>
                <a:gd name="T44" fmla="*/ 19 w 278"/>
                <a:gd name="T45" fmla="*/ 93 h 201"/>
                <a:gd name="T46" fmla="*/ 16 w 278"/>
                <a:gd name="T47" fmla="*/ 109 h 201"/>
                <a:gd name="T48" fmla="*/ 24 w 278"/>
                <a:gd name="T49" fmla="*/ 114 h 201"/>
                <a:gd name="T50" fmla="*/ 27 w 278"/>
                <a:gd name="T51" fmla="*/ 135 h 201"/>
                <a:gd name="T52" fmla="*/ 35 w 278"/>
                <a:gd name="T53" fmla="*/ 138 h 201"/>
                <a:gd name="T54" fmla="*/ 53 w 278"/>
                <a:gd name="T55" fmla="*/ 140 h 201"/>
                <a:gd name="T56" fmla="*/ 64 w 278"/>
                <a:gd name="T57" fmla="*/ 146 h 201"/>
                <a:gd name="T58" fmla="*/ 64 w 278"/>
                <a:gd name="T59" fmla="*/ 156 h 201"/>
                <a:gd name="T60" fmla="*/ 77 w 278"/>
                <a:gd name="T61" fmla="*/ 164 h 201"/>
                <a:gd name="T62" fmla="*/ 90 w 278"/>
                <a:gd name="T63" fmla="*/ 156 h 201"/>
                <a:gd name="T64" fmla="*/ 103 w 278"/>
                <a:gd name="T65" fmla="*/ 164 h 201"/>
                <a:gd name="T66" fmla="*/ 114 w 278"/>
                <a:gd name="T67" fmla="*/ 167 h 201"/>
                <a:gd name="T68" fmla="*/ 130 w 278"/>
                <a:gd name="T69" fmla="*/ 175 h 201"/>
                <a:gd name="T70" fmla="*/ 151 w 278"/>
                <a:gd name="T71" fmla="*/ 182 h 201"/>
                <a:gd name="T72" fmla="*/ 167 w 278"/>
                <a:gd name="T73" fmla="*/ 196 h 201"/>
                <a:gd name="T74" fmla="*/ 183 w 278"/>
                <a:gd name="T75" fmla="*/ 188 h 201"/>
                <a:gd name="T76" fmla="*/ 217 w 278"/>
                <a:gd name="T77" fmla="*/ 188 h 201"/>
                <a:gd name="T78" fmla="*/ 230 w 278"/>
                <a:gd name="T79" fmla="*/ 198 h 201"/>
                <a:gd name="T80" fmla="*/ 246 w 278"/>
                <a:gd name="T81" fmla="*/ 201 h 201"/>
                <a:gd name="T82" fmla="*/ 243 w 278"/>
                <a:gd name="T83" fmla="*/ 196 h 201"/>
                <a:gd name="T84" fmla="*/ 243 w 278"/>
                <a:gd name="T85" fmla="*/ 185 h 201"/>
                <a:gd name="T86" fmla="*/ 251 w 278"/>
                <a:gd name="T87" fmla="*/ 167 h 201"/>
                <a:gd name="T88" fmla="*/ 278 w 278"/>
                <a:gd name="T89" fmla="*/ 146 h 201"/>
                <a:gd name="T90" fmla="*/ 278 w 278"/>
                <a:gd name="T91" fmla="*/ 138 h 201"/>
                <a:gd name="T92" fmla="*/ 278 w 278"/>
                <a:gd name="T93" fmla="*/ 13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8" h="201">
                  <a:moveTo>
                    <a:pt x="278" y="138"/>
                  </a:moveTo>
                  <a:lnTo>
                    <a:pt x="272" y="135"/>
                  </a:lnTo>
                  <a:lnTo>
                    <a:pt x="272" y="132"/>
                  </a:lnTo>
                  <a:lnTo>
                    <a:pt x="265" y="127"/>
                  </a:lnTo>
                  <a:lnTo>
                    <a:pt x="262" y="119"/>
                  </a:lnTo>
                  <a:lnTo>
                    <a:pt x="262" y="114"/>
                  </a:lnTo>
                  <a:lnTo>
                    <a:pt x="262" y="111"/>
                  </a:lnTo>
                  <a:lnTo>
                    <a:pt x="262" y="109"/>
                  </a:lnTo>
                  <a:lnTo>
                    <a:pt x="262" y="106"/>
                  </a:lnTo>
                  <a:lnTo>
                    <a:pt x="262" y="103"/>
                  </a:lnTo>
                  <a:lnTo>
                    <a:pt x="262" y="95"/>
                  </a:lnTo>
                  <a:lnTo>
                    <a:pt x="254" y="93"/>
                  </a:lnTo>
                  <a:lnTo>
                    <a:pt x="251" y="93"/>
                  </a:lnTo>
                  <a:lnTo>
                    <a:pt x="251" y="87"/>
                  </a:lnTo>
                  <a:lnTo>
                    <a:pt x="254" y="82"/>
                  </a:lnTo>
                  <a:lnTo>
                    <a:pt x="262" y="77"/>
                  </a:lnTo>
                  <a:lnTo>
                    <a:pt x="265" y="77"/>
                  </a:lnTo>
                  <a:lnTo>
                    <a:pt x="265" y="74"/>
                  </a:lnTo>
                  <a:lnTo>
                    <a:pt x="265" y="61"/>
                  </a:lnTo>
                  <a:lnTo>
                    <a:pt x="262" y="53"/>
                  </a:lnTo>
                  <a:lnTo>
                    <a:pt x="257" y="43"/>
                  </a:lnTo>
                  <a:lnTo>
                    <a:pt x="257" y="43"/>
                  </a:lnTo>
                  <a:lnTo>
                    <a:pt x="254" y="35"/>
                  </a:lnTo>
                  <a:lnTo>
                    <a:pt x="251" y="32"/>
                  </a:lnTo>
                  <a:lnTo>
                    <a:pt x="251" y="32"/>
                  </a:lnTo>
                  <a:lnTo>
                    <a:pt x="246" y="24"/>
                  </a:lnTo>
                  <a:lnTo>
                    <a:pt x="243" y="21"/>
                  </a:lnTo>
                  <a:lnTo>
                    <a:pt x="235" y="21"/>
                  </a:lnTo>
                  <a:lnTo>
                    <a:pt x="204" y="21"/>
                  </a:lnTo>
                  <a:lnTo>
                    <a:pt x="177" y="16"/>
                  </a:lnTo>
                  <a:lnTo>
                    <a:pt x="159" y="16"/>
                  </a:lnTo>
                  <a:lnTo>
                    <a:pt x="156" y="16"/>
                  </a:lnTo>
                  <a:lnTo>
                    <a:pt x="151" y="16"/>
                  </a:lnTo>
                  <a:lnTo>
                    <a:pt x="143" y="16"/>
                  </a:lnTo>
                  <a:lnTo>
                    <a:pt x="140" y="21"/>
                  </a:lnTo>
                  <a:lnTo>
                    <a:pt x="138" y="21"/>
                  </a:lnTo>
                  <a:lnTo>
                    <a:pt x="138" y="16"/>
                  </a:lnTo>
                  <a:lnTo>
                    <a:pt x="125" y="16"/>
                  </a:lnTo>
                  <a:lnTo>
                    <a:pt x="117" y="13"/>
                  </a:lnTo>
                  <a:lnTo>
                    <a:pt x="114" y="6"/>
                  </a:lnTo>
                  <a:lnTo>
                    <a:pt x="117" y="6"/>
                  </a:lnTo>
                  <a:lnTo>
                    <a:pt x="122" y="6"/>
                  </a:lnTo>
                  <a:lnTo>
                    <a:pt x="114" y="0"/>
                  </a:lnTo>
                  <a:lnTo>
                    <a:pt x="106" y="0"/>
                  </a:lnTo>
                  <a:lnTo>
                    <a:pt x="88" y="6"/>
                  </a:lnTo>
                  <a:lnTo>
                    <a:pt x="69" y="8"/>
                  </a:lnTo>
                  <a:lnTo>
                    <a:pt x="61" y="13"/>
                  </a:lnTo>
                  <a:lnTo>
                    <a:pt x="56" y="16"/>
                  </a:lnTo>
                  <a:lnTo>
                    <a:pt x="51" y="21"/>
                  </a:lnTo>
                  <a:lnTo>
                    <a:pt x="43" y="24"/>
                  </a:lnTo>
                  <a:lnTo>
                    <a:pt x="27" y="24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11" y="35"/>
                  </a:lnTo>
                  <a:lnTo>
                    <a:pt x="11" y="40"/>
                  </a:lnTo>
                  <a:lnTo>
                    <a:pt x="8" y="40"/>
                  </a:lnTo>
                  <a:lnTo>
                    <a:pt x="3" y="40"/>
                  </a:lnTo>
                  <a:lnTo>
                    <a:pt x="3" y="43"/>
                  </a:lnTo>
                  <a:lnTo>
                    <a:pt x="8" y="50"/>
                  </a:lnTo>
                  <a:lnTo>
                    <a:pt x="8" y="53"/>
                  </a:lnTo>
                  <a:lnTo>
                    <a:pt x="8" y="58"/>
                  </a:lnTo>
                  <a:lnTo>
                    <a:pt x="0" y="66"/>
                  </a:lnTo>
                  <a:lnTo>
                    <a:pt x="3" y="69"/>
                  </a:lnTo>
                  <a:lnTo>
                    <a:pt x="11" y="74"/>
                  </a:lnTo>
                  <a:lnTo>
                    <a:pt x="16" y="77"/>
                  </a:lnTo>
                  <a:lnTo>
                    <a:pt x="16" y="82"/>
                  </a:lnTo>
                  <a:lnTo>
                    <a:pt x="16" y="85"/>
                  </a:lnTo>
                  <a:lnTo>
                    <a:pt x="16" y="87"/>
                  </a:lnTo>
                  <a:lnTo>
                    <a:pt x="19" y="93"/>
                  </a:lnTo>
                  <a:lnTo>
                    <a:pt x="19" y="101"/>
                  </a:lnTo>
                  <a:lnTo>
                    <a:pt x="16" y="103"/>
                  </a:lnTo>
                  <a:lnTo>
                    <a:pt x="16" y="109"/>
                  </a:lnTo>
                  <a:lnTo>
                    <a:pt x="19" y="109"/>
                  </a:lnTo>
                  <a:lnTo>
                    <a:pt x="19" y="114"/>
                  </a:lnTo>
                  <a:lnTo>
                    <a:pt x="24" y="114"/>
                  </a:lnTo>
                  <a:lnTo>
                    <a:pt x="27" y="119"/>
                  </a:lnTo>
                  <a:lnTo>
                    <a:pt x="27" y="127"/>
                  </a:lnTo>
                  <a:lnTo>
                    <a:pt x="27" y="135"/>
                  </a:lnTo>
                  <a:lnTo>
                    <a:pt x="30" y="135"/>
                  </a:lnTo>
                  <a:lnTo>
                    <a:pt x="35" y="135"/>
                  </a:lnTo>
                  <a:lnTo>
                    <a:pt x="35" y="138"/>
                  </a:lnTo>
                  <a:lnTo>
                    <a:pt x="37" y="140"/>
                  </a:lnTo>
                  <a:lnTo>
                    <a:pt x="45" y="140"/>
                  </a:lnTo>
                  <a:lnTo>
                    <a:pt x="53" y="140"/>
                  </a:lnTo>
                  <a:lnTo>
                    <a:pt x="53" y="146"/>
                  </a:lnTo>
                  <a:lnTo>
                    <a:pt x="61" y="146"/>
                  </a:lnTo>
                  <a:lnTo>
                    <a:pt x="64" y="146"/>
                  </a:lnTo>
                  <a:lnTo>
                    <a:pt x="64" y="148"/>
                  </a:lnTo>
                  <a:lnTo>
                    <a:pt x="61" y="153"/>
                  </a:lnTo>
                  <a:lnTo>
                    <a:pt x="64" y="156"/>
                  </a:lnTo>
                  <a:lnTo>
                    <a:pt x="69" y="161"/>
                  </a:lnTo>
                  <a:lnTo>
                    <a:pt x="72" y="164"/>
                  </a:lnTo>
                  <a:lnTo>
                    <a:pt x="77" y="164"/>
                  </a:lnTo>
                  <a:lnTo>
                    <a:pt x="85" y="156"/>
                  </a:lnTo>
                  <a:lnTo>
                    <a:pt x="80" y="153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3" y="156"/>
                  </a:lnTo>
                  <a:lnTo>
                    <a:pt x="103" y="164"/>
                  </a:lnTo>
                  <a:lnTo>
                    <a:pt x="103" y="167"/>
                  </a:lnTo>
                  <a:lnTo>
                    <a:pt x="106" y="167"/>
                  </a:lnTo>
                  <a:lnTo>
                    <a:pt x="114" y="167"/>
                  </a:lnTo>
                  <a:lnTo>
                    <a:pt x="117" y="167"/>
                  </a:lnTo>
                  <a:lnTo>
                    <a:pt x="125" y="172"/>
                  </a:lnTo>
                  <a:lnTo>
                    <a:pt x="130" y="175"/>
                  </a:lnTo>
                  <a:lnTo>
                    <a:pt x="138" y="188"/>
                  </a:lnTo>
                  <a:lnTo>
                    <a:pt x="143" y="182"/>
                  </a:lnTo>
                  <a:lnTo>
                    <a:pt x="151" y="182"/>
                  </a:lnTo>
                  <a:lnTo>
                    <a:pt x="159" y="188"/>
                  </a:lnTo>
                  <a:lnTo>
                    <a:pt x="164" y="196"/>
                  </a:lnTo>
                  <a:lnTo>
                    <a:pt x="167" y="196"/>
                  </a:lnTo>
                  <a:lnTo>
                    <a:pt x="175" y="190"/>
                  </a:lnTo>
                  <a:lnTo>
                    <a:pt x="177" y="188"/>
                  </a:lnTo>
                  <a:lnTo>
                    <a:pt x="183" y="188"/>
                  </a:lnTo>
                  <a:lnTo>
                    <a:pt x="193" y="190"/>
                  </a:lnTo>
                  <a:lnTo>
                    <a:pt x="204" y="188"/>
                  </a:lnTo>
                  <a:lnTo>
                    <a:pt x="217" y="188"/>
                  </a:lnTo>
                  <a:lnTo>
                    <a:pt x="222" y="193"/>
                  </a:lnTo>
                  <a:lnTo>
                    <a:pt x="225" y="196"/>
                  </a:lnTo>
                  <a:lnTo>
                    <a:pt x="230" y="198"/>
                  </a:lnTo>
                  <a:lnTo>
                    <a:pt x="238" y="198"/>
                  </a:lnTo>
                  <a:lnTo>
                    <a:pt x="243" y="198"/>
                  </a:lnTo>
                  <a:lnTo>
                    <a:pt x="246" y="201"/>
                  </a:lnTo>
                  <a:lnTo>
                    <a:pt x="246" y="201"/>
                  </a:lnTo>
                  <a:lnTo>
                    <a:pt x="246" y="198"/>
                  </a:lnTo>
                  <a:lnTo>
                    <a:pt x="243" y="196"/>
                  </a:lnTo>
                  <a:lnTo>
                    <a:pt x="243" y="190"/>
                  </a:lnTo>
                  <a:lnTo>
                    <a:pt x="243" y="188"/>
                  </a:lnTo>
                  <a:lnTo>
                    <a:pt x="243" y="185"/>
                  </a:lnTo>
                  <a:lnTo>
                    <a:pt x="243" y="182"/>
                  </a:lnTo>
                  <a:lnTo>
                    <a:pt x="243" y="180"/>
                  </a:lnTo>
                  <a:lnTo>
                    <a:pt x="251" y="167"/>
                  </a:lnTo>
                  <a:lnTo>
                    <a:pt x="265" y="153"/>
                  </a:lnTo>
                  <a:lnTo>
                    <a:pt x="278" y="148"/>
                  </a:lnTo>
                  <a:lnTo>
                    <a:pt x="278" y="146"/>
                  </a:lnTo>
                  <a:lnTo>
                    <a:pt x="272" y="140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8" y="138"/>
                  </a:lnTo>
                  <a:close/>
                </a:path>
              </a:pathLst>
            </a:custGeom>
            <a:solidFill>
              <a:srgbClr val="9BBB59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28"/>
            <p:cNvSpPr>
              <a:spLocks/>
            </p:cNvSpPr>
            <p:nvPr/>
          </p:nvSpPr>
          <p:spPr bwMode="auto">
            <a:xfrm>
              <a:off x="3756269" y="3768561"/>
              <a:ext cx="593161" cy="318783"/>
            </a:xfrm>
            <a:custGeom>
              <a:avLst/>
              <a:gdLst>
                <a:gd name="T0" fmla="*/ 137 w 153"/>
                <a:gd name="T1" fmla="*/ 11 h 67"/>
                <a:gd name="T2" fmla="*/ 119 w 153"/>
                <a:gd name="T3" fmla="*/ 6 h 67"/>
                <a:gd name="T4" fmla="*/ 98 w 153"/>
                <a:gd name="T5" fmla="*/ 6 h 67"/>
                <a:gd name="T6" fmla="*/ 90 w 153"/>
                <a:gd name="T7" fmla="*/ 8 h 67"/>
                <a:gd name="T8" fmla="*/ 79 w 153"/>
                <a:gd name="T9" fmla="*/ 14 h 67"/>
                <a:gd name="T10" fmla="*/ 66 w 153"/>
                <a:gd name="T11" fmla="*/ 0 h 67"/>
                <a:gd name="T12" fmla="*/ 53 w 153"/>
                <a:gd name="T13" fmla="*/ 6 h 67"/>
                <a:gd name="T14" fmla="*/ 32 w 153"/>
                <a:gd name="T15" fmla="*/ 8 h 67"/>
                <a:gd name="T16" fmla="*/ 29 w 153"/>
                <a:gd name="T17" fmla="*/ 16 h 67"/>
                <a:gd name="T18" fmla="*/ 21 w 153"/>
                <a:gd name="T19" fmla="*/ 24 h 67"/>
                <a:gd name="T20" fmla="*/ 3 w 153"/>
                <a:gd name="T21" fmla="*/ 27 h 67"/>
                <a:gd name="T22" fmla="*/ 0 w 153"/>
                <a:gd name="T23" fmla="*/ 40 h 67"/>
                <a:gd name="T24" fmla="*/ 0 w 153"/>
                <a:gd name="T25" fmla="*/ 51 h 67"/>
                <a:gd name="T26" fmla="*/ 13 w 153"/>
                <a:gd name="T27" fmla="*/ 59 h 67"/>
                <a:gd name="T28" fmla="*/ 21 w 153"/>
                <a:gd name="T29" fmla="*/ 67 h 67"/>
                <a:gd name="T30" fmla="*/ 53 w 153"/>
                <a:gd name="T31" fmla="*/ 61 h 67"/>
                <a:gd name="T32" fmla="*/ 55 w 153"/>
                <a:gd name="T33" fmla="*/ 53 h 67"/>
                <a:gd name="T34" fmla="*/ 66 w 153"/>
                <a:gd name="T35" fmla="*/ 53 h 67"/>
                <a:gd name="T36" fmla="*/ 79 w 153"/>
                <a:gd name="T37" fmla="*/ 51 h 67"/>
                <a:gd name="T38" fmla="*/ 90 w 153"/>
                <a:gd name="T39" fmla="*/ 51 h 67"/>
                <a:gd name="T40" fmla="*/ 98 w 153"/>
                <a:gd name="T41" fmla="*/ 43 h 67"/>
                <a:gd name="T42" fmla="*/ 108 w 153"/>
                <a:gd name="T43" fmla="*/ 35 h 67"/>
                <a:gd name="T44" fmla="*/ 119 w 153"/>
                <a:gd name="T45" fmla="*/ 37 h 67"/>
                <a:gd name="T46" fmla="*/ 127 w 153"/>
                <a:gd name="T47" fmla="*/ 40 h 67"/>
                <a:gd name="T48" fmla="*/ 135 w 153"/>
                <a:gd name="T49" fmla="*/ 43 h 67"/>
                <a:gd name="T50" fmla="*/ 143 w 153"/>
                <a:gd name="T51" fmla="*/ 43 h 67"/>
                <a:gd name="T52" fmla="*/ 143 w 153"/>
                <a:gd name="T53" fmla="*/ 40 h 67"/>
                <a:gd name="T54" fmla="*/ 150 w 153"/>
                <a:gd name="T55" fmla="*/ 24 h 67"/>
                <a:gd name="T56" fmla="*/ 145 w 153"/>
                <a:gd name="T57" fmla="*/ 16 h 67"/>
                <a:gd name="T58" fmla="*/ 140 w 153"/>
                <a:gd name="T59" fmla="*/ 14 h 67"/>
                <a:gd name="T60" fmla="*/ 140 w 153"/>
                <a:gd name="T61" fmla="*/ 14 h 67"/>
                <a:gd name="T62" fmla="*/ 140 w 153"/>
                <a:gd name="T63" fmla="*/ 1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" h="67">
                  <a:moveTo>
                    <a:pt x="140" y="14"/>
                  </a:moveTo>
                  <a:lnTo>
                    <a:pt x="137" y="11"/>
                  </a:lnTo>
                  <a:lnTo>
                    <a:pt x="132" y="6"/>
                  </a:lnTo>
                  <a:lnTo>
                    <a:pt x="119" y="6"/>
                  </a:lnTo>
                  <a:lnTo>
                    <a:pt x="108" y="8"/>
                  </a:lnTo>
                  <a:lnTo>
                    <a:pt x="98" y="6"/>
                  </a:lnTo>
                  <a:lnTo>
                    <a:pt x="92" y="6"/>
                  </a:lnTo>
                  <a:lnTo>
                    <a:pt x="90" y="8"/>
                  </a:lnTo>
                  <a:lnTo>
                    <a:pt x="82" y="14"/>
                  </a:lnTo>
                  <a:lnTo>
                    <a:pt x="79" y="14"/>
                  </a:lnTo>
                  <a:lnTo>
                    <a:pt x="74" y="6"/>
                  </a:lnTo>
                  <a:lnTo>
                    <a:pt x="66" y="0"/>
                  </a:lnTo>
                  <a:lnTo>
                    <a:pt x="58" y="0"/>
                  </a:lnTo>
                  <a:lnTo>
                    <a:pt x="53" y="6"/>
                  </a:lnTo>
                  <a:lnTo>
                    <a:pt x="45" y="6"/>
                  </a:lnTo>
                  <a:lnTo>
                    <a:pt x="32" y="8"/>
                  </a:lnTo>
                  <a:lnTo>
                    <a:pt x="32" y="11"/>
                  </a:lnTo>
                  <a:lnTo>
                    <a:pt x="29" y="16"/>
                  </a:lnTo>
                  <a:lnTo>
                    <a:pt x="26" y="19"/>
                  </a:lnTo>
                  <a:lnTo>
                    <a:pt x="21" y="24"/>
                  </a:lnTo>
                  <a:lnTo>
                    <a:pt x="11" y="27"/>
                  </a:lnTo>
                  <a:lnTo>
                    <a:pt x="3" y="27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5" y="53"/>
                  </a:lnTo>
                  <a:lnTo>
                    <a:pt x="13" y="59"/>
                  </a:lnTo>
                  <a:lnTo>
                    <a:pt x="16" y="59"/>
                  </a:lnTo>
                  <a:lnTo>
                    <a:pt x="21" y="67"/>
                  </a:lnTo>
                  <a:lnTo>
                    <a:pt x="32" y="67"/>
                  </a:lnTo>
                  <a:lnTo>
                    <a:pt x="53" y="61"/>
                  </a:lnTo>
                  <a:lnTo>
                    <a:pt x="53" y="59"/>
                  </a:lnTo>
                  <a:lnTo>
                    <a:pt x="55" y="53"/>
                  </a:lnTo>
                  <a:lnTo>
                    <a:pt x="58" y="53"/>
                  </a:lnTo>
                  <a:lnTo>
                    <a:pt x="66" y="53"/>
                  </a:lnTo>
                  <a:lnTo>
                    <a:pt x="71" y="45"/>
                  </a:lnTo>
                  <a:lnTo>
                    <a:pt x="79" y="51"/>
                  </a:lnTo>
                  <a:lnTo>
                    <a:pt x="84" y="51"/>
                  </a:lnTo>
                  <a:lnTo>
                    <a:pt x="90" y="51"/>
                  </a:lnTo>
                  <a:lnTo>
                    <a:pt x="92" y="45"/>
                  </a:lnTo>
                  <a:lnTo>
                    <a:pt x="98" y="43"/>
                  </a:lnTo>
                  <a:lnTo>
                    <a:pt x="98" y="35"/>
                  </a:lnTo>
                  <a:lnTo>
                    <a:pt x="108" y="35"/>
                  </a:lnTo>
                  <a:lnTo>
                    <a:pt x="116" y="40"/>
                  </a:lnTo>
                  <a:lnTo>
                    <a:pt x="119" y="37"/>
                  </a:lnTo>
                  <a:lnTo>
                    <a:pt x="124" y="35"/>
                  </a:lnTo>
                  <a:lnTo>
                    <a:pt x="127" y="40"/>
                  </a:lnTo>
                  <a:lnTo>
                    <a:pt x="132" y="43"/>
                  </a:lnTo>
                  <a:lnTo>
                    <a:pt x="135" y="43"/>
                  </a:lnTo>
                  <a:lnTo>
                    <a:pt x="140" y="43"/>
                  </a:lnTo>
                  <a:lnTo>
                    <a:pt x="143" y="43"/>
                  </a:lnTo>
                  <a:lnTo>
                    <a:pt x="143" y="43"/>
                  </a:lnTo>
                  <a:lnTo>
                    <a:pt x="143" y="40"/>
                  </a:lnTo>
                  <a:lnTo>
                    <a:pt x="145" y="32"/>
                  </a:lnTo>
                  <a:lnTo>
                    <a:pt x="150" y="24"/>
                  </a:lnTo>
                  <a:lnTo>
                    <a:pt x="153" y="16"/>
                  </a:lnTo>
                  <a:lnTo>
                    <a:pt x="145" y="16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0" y="14"/>
                  </a:lnTo>
                  <a:close/>
                </a:path>
              </a:pathLst>
            </a:custGeom>
            <a:solidFill>
              <a:srgbClr val="9BBB59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29"/>
            <p:cNvSpPr>
              <a:spLocks/>
            </p:cNvSpPr>
            <p:nvPr/>
          </p:nvSpPr>
          <p:spPr bwMode="auto">
            <a:xfrm>
              <a:off x="3674854" y="3935088"/>
              <a:ext cx="724975" cy="466281"/>
            </a:xfrm>
            <a:custGeom>
              <a:avLst/>
              <a:gdLst>
                <a:gd name="T0" fmla="*/ 171 w 187"/>
                <a:gd name="T1" fmla="*/ 8 h 98"/>
                <a:gd name="T2" fmla="*/ 164 w 187"/>
                <a:gd name="T3" fmla="*/ 8 h 98"/>
                <a:gd name="T4" fmla="*/ 161 w 187"/>
                <a:gd name="T5" fmla="*/ 8 h 98"/>
                <a:gd name="T6" fmla="*/ 153 w 187"/>
                <a:gd name="T7" fmla="*/ 8 h 98"/>
                <a:gd name="T8" fmla="*/ 145 w 187"/>
                <a:gd name="T9" fmla="*/ 0 h 98"/>
                <a:gd name="T10" fmla="*/ 137 w 187"/>
                <a:gd name="T11" fmla="*/ 5 h 98"/>
                <a:gd name="T12" fmla="*/ 119 w 187"/>
                <a:gd name="T13" fmla="*/ 0 h 98"/>
                <a:gd name="T14" fmla="*/ 113 w 187"/>
                <a:gd name="T15" fmla="*/ 10 h 98"/>
                <a:gd name="T16" fmla="*/ 105 w 187"/>
                <a:gd name="T17" fmla="*/ 16 h 98"/>
                <a:gd name="T18" fmla="*/ 92 w 187"/>
                <a:gd name="T19" fmla="*/ 10 h 98"/>
                <a:gd name="T20" fmla="*/ 79 w 187"/>
                <a:gd name="T21" fmla="*/ 18 h 98"/>
                <a:gd name="T22" fmla="*/ 74 w 187"/>
                <a:gd name="T23" fmla="*/ 24 h 98"/>
                <a:gd name="T24" fmla="*/ 53 w 187"/>
                <a:gd name="T25" fmla="*/ 32 h 98"/>
                <a:gd name="T26" fmla="*/ 37 w 187"/>
                <a:gd name="T27" fmla="*/ 24 h 98"/>
                <a:gd name="T28" fmla="*/ 26 w 187"/>
                <a:gd name="T29" fmla="*/ 18 h 98"/>
                <a:gd name="T30" fmla="*/ 21 w 187"/>
                <a:gd name="T31" fmla="*/ 32 h 98"/>
                <a:gd name="T32" fmla="*/ 16 w 187"/>
                <a:gd name="T33" fmla="*/ 32 h 98"/>
                <a:gd name="T34" fmla="*/ 8 w 187"/>
                <a:gd name="T35" fmla="*/ 32 h 98"/>
                <a:gd name="T36" fmla="*/ 13 w 187"/>
                <a:gd name="T37" fmla="*/ 37 h 98"/>
                <a:gd name="T38" fmla="*/ 8 w 187"/>
                <a:gd name="T39" fmla="*/ 45 h 98"/>
                <a:gd name="T40" fmla="*/ 0 w 187"/>
                <a:gd name="T41" fmla="*/ 61 h 98"/>
                <a:gd name="T42" fmla="*/ 26 w 187"/>
                <a:gd name="T43" fmla="*/ 87 h 98"/>
                <a:gd name="T44" fmla="*/ 47 w 187"/>
                <a:gd name="T45" fmla="*/ 98 h 98"/>
                <a:gd name="T46" fmla="*/ 66 w 187"/>
                <a:gd name="T47" fmla="*/ 98 h 98"/>
                <a:gd name="T48" fmla="*/ 69 w 187"/>
                <a:gd name="T49" fmla="*/ 95 h 98"/>
                <a:gd name="T50" fmla="*/ 82 w 187"/>
                <a:gd name="T51" fmla="*/ 92 h 98"/>
                <a:gd name="T52" fmla="*/ 92 w 187"/>
                <a:gd name="T53" fmla="*/ 92 h 98"/>
                <a:gd name="T54" fmla="*/ 100 w 187"/>
                <a:gd name="T55" fmla="*/ 84 h 98"/>
                <a:gd name="T56" fmla="*/ 113 w 187"/>
                <a:gd name="T57" fmla="*/ 87 h 98"/>
                <a:gd name="T58" fmla="*/ 121 w 187"/>
                <a:gd name="T59" fmla="*/ 84 h 98"/>
                <a:gd name="T60" fmla="*/ 129 w 187"/>
                <a:gd name="T61" fmla="*/ 84 h 98"/>
                <a:gd name="T62" fmla="*/ 137 w 187"/>
                <a:gd name="T63" fmla="*/ 79 h 98"/>
                <a:gd name="T64" fmla="*/ 145 w 187"/>
                <a:gd name="T65" fmla="*/ 76 h 98"/>
                <a:gd name="T66" fmla="*/ 153 w 187"/>
                <a:gd name="T67" fmla="*/ 63 h 98"/>
                <a:gd name="T68" fmla="*/ 164 w 187"/>
                <a:gd name="T69" fmla="*/ 42 h 98"/>
                <a:gd name="T70" fmla="*/ 164 w 187"/>
                <a:gd name="T71" fmla="*/ 34 h 98"/>
                <a:gd name="T72" fmla="*/ 174 w 187"/>
                <a:gd name="T73" fmla="*/ 32 h 98"/>
                <a:gd name="T74" fmla="*/ 185 w 187"/>
                <a:gd name="T75" fmla="*/ 24 h 98"/>
                <a:gd name="T76" fmla="*/ 187 w 187"/>
                <a:gd name="T77" fmla="*/ 18 h 98"/>
                <a:gd name="T78" fmla="*/ 182 w 187"/>
                <a:gd name="T79" fmla="*/ 16 h 98"/>
                <a:gd name="T80" fmla="*/ 182 w 187"/>
                <a:gd name="T81" fmla="*/ 16 h 98"/>
                <a:gd name="T82" fmla="*/ 182 w 187"/>
                <a:gd name="T83" fmla="*/ 1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7" h="98">
                  <a:moveTo>
                    <a:pt x="182" y="16"/>
                  </a:moveTo>
                  <a:lnTo>
                    <a:pt x="171" y="8"/>
                  </a:lnTo>
                  <a:lnTo>
                    <a:pt x="166" y="8"/>
                  </a:lnTo>
                  <a:lnTo>
                    <a:pt x="164" y="8"/>
                  </a:lnTo>
                  <a:lnTo>
                    <a:pt x="164" y="8"/>
                  </a:lnTo>
                  <a:lnTo>
                    <a:pt x="161" y="8"/>
                  </a:lnTo>
                  <a:lnTo>
                    <a:pt x="156" y="8"/>
                  </a:lnTo>
                  <a:lnTo>
                    <a:pt x="153" y="8"/>
                  </a:lnTo>
                  <a:lnTo>
                    <a:pt x="148" y="5"/>
                  </a:lnTo>
                  <a:lnTo>
                    <a:pt x="145" y="0"/>
                  </a:lnTo>
                  <a:lnTo>
                    <a:pt x="140" y="2"/>
                  </a:lnTo>
                  <a:lnTo>
                    <a:pt x="137" y="5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19" y="8"/>
                  </a:lnTo>
                  <a:lnTo>
                    <a:pt x="113" y="10"/>
                  </a:lnTo>
                  <a:lnTo>
                    <a:pt x="111" y="16"/>
                  </a:lnTo>
                  <a:lnTo>
                    <a:pt x="105" y="16"/>
                  </a:lnTo>
                  <a:lnTo>
                    <a:pt x="100" y="16"/>
                  </a:lnTo>
                  <a:lnTo>
                    <a:pt x="92" y="10"/>
                  </a:lnTo>
                  <a:lnTo>
                    <a:pt x="87" y="18"/>
                  </a:lnTo>
                  <a:lnTo>
                    <a:pt x="79" y="18"/>
                  </a:lnTo>
                  <a:lnTo>
                    <a:pt x="76" y="18"/>
                  </a:lnTo>
                  <a:lnTo>
                    <a:pt x="74" y="24"/>
                  </a:lnTo>
                  <a:lnTo>
                    <a:pt x="74" y="26"/>
                  </a:lnTo>
                  <a:lnTo>
                    <a:pt x="53" y="32"/>
                  </a:lnTo>
                  <a:lnTo>
                    <a:pt x="42" y="32"/>
                  </a:lnTo>
                  <a:lnTo>
                    <a:pt x="37" y="24"/>
                  </a:lnTo>
                  <a:lnTo>
                    <a:pt x="34" y="24"/>
                  </a:lnTo>
                  <a:lnTo>
                    <a:pt x="26" y="18"/>
                  </a:lnTo>
                  <a:lnTo>
                    <a:pt x="24" y="24"/>
                  </a:lnTo>
                  <a:lnTo>
                    <a:pt x="21" y="32"/>
                  </a:lnTo>
                  <a:lnTo>
                    <a:pt x="21" y="34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8" y="32"/>
                  </a:lnTo>
                  <a:lnTo>
                    <a:pt x="13" y="34"/>
                  </a:lnTo>
                  <a:lnTo>
                    <a:pt x="13" y="37"/>
                  </a:lnTo>
                  <a:lnTo>
                    <a:pt x="8" y="42"/>
                  </a:lnTo>
                  <a:lnTo>
                    <a:pt x="8" y="45"/>
                  </a:lnTo>
                  <a:lnTo>
                    <a:pt x="8" y="58"/>
                  </a:lnTo>
                  <a:lnTo>
                    <a:pt x="0" y="61"/>
                  </a:lnTo>
                  <a:lnTo>
                    <a:pt x="13" y="76"/>
                  </a:lnTo>
                  <a:lnTo>
                    <a:pt x="26" y="87"/>
                  </a:lnTo>
                  <a:lnTo>
                    <a:pt x="39" y="95"/>
                  </a:lnTo>
                  <a:lnTo>
                    <a:pt x="47" y="98"/>
                  </a:lnTo>
                  <a:lnTo>
                    <a:pt x="53" y="98"/>
                  </a:lnTo>
                  <a:lnTo>
                    <a:pt x="66" y="98"/>
                  </a:lnTo>
                  <a:lnTo>
                    <a:pt x="69" y="98"/>
                  </a:lnTo>
                  <a:lnTo>
                    <a:pt x="69" y="95"/>
                  </a:lnTo>
                  <a:lnTo>
                    <a:pt x="76" y="95"/>
                  </a:lnTo>
                  <a:lnTo>
                    <a:pt x="82" y="92"/>
                  </a:lnTo>
                  <a:lnTo>
                    <a:pt x="87" y="92"/>
                  </a:lnTo>
                  <a:lnTo>
                    <a:pt x="92" y="92"/>
                  </a:lnTo>
                  <a:lnTo>
                    <a:pt x="95" y="87"/>
                  </a:lnTo>
                  <a:lnTo>
                    <a:pt x="100" y="84"/>
                  </a:lnTo>
                  <a:lnTo>
                    <a:pt x="105" y="87"/>
                  </a:lnTo>
                  <a:lnTo>
                    <a:pt x="113" y="87"/>
                  </a:lnTo>
                  <a:lnTo>
                    <a:pt x="116" y="87"/>
                  </a:lnTo>
                  <a:lnTo>
                    <a:pt x="121" y="84"/>
                  </a:lnTo>
                  <a:lnTo>
                    <a:pt x="127" y="87"/>
                  </a:lnTo>
                  <a:lnTo>
                    <a:pt x="129" y="84"/>
                  </a:lnTo>
                  <a:lnTo>
                    <a:pt x="129" y="79"/>
                  </a:lnTo>
                  <a:lnTo>
                    <a:pt x="137" y="79"/>
                  </a:lnTo>
                  <a:lnTo>
                    <a:pt x="140" y="79"/>
                  </a:lnTo>
                  <a:lnTo>
                    <a:pt x="145" y="76"/>
                  </a:lnTo>
                  <a:lnTo>
                    <a:pt x="145" y="71"/>
                  </a:lnTo>
                  <a:lnTo>
                    <a:pt x="153" y="63"/>
                  </a:lnTo>
                  <a:lnTo>
                    <a:pt x="156" y="53"/>
                  </a:lnTo>
                  <a:lnTo>
                    <a:pt x="164" y="42"/>
                  </a:lnTo>
                  <a:lnTo>
                    <a:pt x="164" y="37"/>
                  </a:lnTo>
                  <a:lnTo>
                    <a:pt x="164" y="34"/>
                  </a:lnTo>
                  <a:lnTo>
                    <a:pt x="171" y="32"/>
                  </a:lnTo>
                  <a:lnTo>
                    <a:pt x="174" y="32"/>
                  </a:lnTo>
                  <a:lnTo>
                    <a:pt x="182" y="26"/>
                  </a:lnTo>
                  <a:lnTo>
                    <a:pt x="185" y="24"/>
                  </a:lnTo>
                  <a:lnTo>
                    <a:pt x="187" y="24"/>
                  </a:lnTo>
                  <a:lnTo>
                    <a:pt x="187" y="18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82" y="16"/>
                  </a:lnTo>
                  <a:close/>
                </a:path>
              </a:pathLst>
            </a:custGeom>
            <a:solidFill>
              <a:srgbClr val="9BBB59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30"/>
            <p:cNvSpPr>
              <a:spLocks noEditPoints="1"/>
            </p:cNvSpPr>
            <p:nvPr/>
          </p:nvSpPr>
          <p:spPr bwMode="auto">
            <a:xfrm>
              <a:off x="2620346" y="4187263"/>
              <a:ext cx="1341395" cy="1769970"/>
            </a:xfrm>
            <a:custGeom>
              <a:avLst/>
              <a:gdLst>
                <a:gd name="T0" fmla="*/ 227 w 346"/>
                <a:gd name="T1" fmla="*/ 322 h 372"/>
                <a:gd name="T2" fmla="*/ 190 w 346"/>
                <a:gd name="T3" fmla="*/ 319 h 372"/>
                <a:gd name="T4" fmla="*/ 172 w 346"/>
                <a:gd name="T5" fmla="*/ 332 h 372"/>
                <a:gd name="T6" fmla="*/ 224 w 346"/>
                <a:gd name="T7" fmla="*/ 356 h 372"/>
                <a:gd name="T8" fmla="*/ 253 w 346"/>
                <a:gd name="T9" fmla="*/ 359 h 372"/>
                <a:gd name="T10" fmla="*/ 264 w 346"/>
                <a:gd name="T11" fmla="*/ 314 h 372"/>
                <a:gd name="T12" fmla="*/ 251 w 346"/>
                <a:gd name="T13" fmla="*/ 319 h 372"/>
                <a:gd name="T14" fmla="*/ 322 w 346"/>
                <a:gd name="T15" fmla="*/ 227 h 372"/>
                <a:gd name="T16" fmla="*/ 269 w 346"/>
                <a:gd name="T17" fmla="*/ 198 h 372"/>
                <a:gd name="T18" fmla="*/ 261 w 346"/>
                <a:gd name="T19" fmla="*/ 182 h 372"/>
                <a:gd name="T20" fmla="*/ 211 w 346"/>
                <a:gd name="T21" fmla="*/ 153 h 372"/>
                <a:gd name="T22" fmla="*/ 174 w 346"/>
                <a:gd name="T23" fmla="*/ 111 h 372"/>
                <a:gd name="T24" fmla="*/ 166 w 346"/>
                <a:gd name="T25" fmla="*/ 79 h 372"/>
                <a:gd name="T26" fmla="*/ 164 w 346"/>
                <a:gd name="T27" fmla="*/ 58 h 372"/>
                <a:gd name="T28" fmla="*/ 182 w 346"/>
                <a:gd name="T29" fmla="*/ 50 h 372"/>
                <a:gd name="T30" fmla="*/ 201 w 346"/>
                <a:gd name="T31" fmla="*/ 45 h 372"/>
                <a:gd name="T32" fmla="*/ 198 w 346"/>
                <a:gd name="T33" fmla="*/ 23 h 372"/>
                <a:gd name="T34" fmla="*/ 164 w 346"/>
                <a:gd name="T35" fmla="*/ 8 h 372"/>
                <a:gd name="T36" fmla="*/ 140 w 346"/>
                <a:gd name="T37" fmla="*/ 5 h 372"/>
                <a:gd name="T38" fmla="*/ 111 w 346"/>
                <a:gd name="T39" fmla="*/ 8 h 372"/>
                <a:gd name="T40" fmla="*/ 98 w 346"/>
                <a:gd name="T41" fmla="*/ 18 h 372"/>
                <a:gd name="T42" fmla="*/ 92 w 346"/>
                <a:gd name="T43" fmla="*/ 26 h 372"/>
                <a:gd name="T44" fmla="*/ 76 w 346"/>
                <a:gd name="T45" fmla="*/ 18 h 372"/>
                <a:gd name="T46" fmla="*/ 69 w 346"/>
                <a:gd name="T47" fmla="*/ 39 h 372"/>
                <a:gd name="T48" fmla="*/ 50 w 346"/>
                <a:gd name="T49" fmla="*/ 23 h 372"/>
                <a:gd name="T50" fmla="*/ 34 w 346"/>
                <a:gd name="T51" fmla="*/ 39 h 372"/>
                <a:gd name="T52" fmla="*/ 8 w 346"/>
                <a:gd name="T53" fmla="*/ 45 h 372"/>
                <a:gd name="T54" fmla="*/ 0 w 346"/>
                <a:gd name="T55" fmla="*/ 71 h 372"/>
                <a:gd name="T56" fmla="*/ 8 w 346"/>
                <a:gd name="T57" fmla="*/ 95 h 372"/>
                <a:gd name="T58" fmla="*/ 32 w 346"/>
                <a:gd name="T59" fmla="*/ 103 h 372"/>
                <a:gd name="T60" fmla="*/ 26 w 346"/>
                <a:gd name="T61" fmla="*/ 118 h 372"/>
                <a:gd name="T62" fmla="*/ 58 w 346"/>
                <a:gd name="T63" fmla="*/ 95 h 372"/>
                <a:gd name="T64" fmla="*/ 103 w 346"/>
                <a:gd name="T65" fmla="*/ 113 h 372"/>
                <a:gd name="T66" fmla="*/ 129 w 346"/>
                <a:gd name="T67" fmla="*/ 158 h 372"/>
                <a:gd name="T68" fmla="*/ 150 w 346"/>
                <a:gd name="T69" fmla="*/ 179 h 372"/>
                <a:gd name="T70" fmla="*/ 190 w 346"/>
                <a:gd name="T71" fmla="*/ 208 h 372"/>
                <a:gd name="T72" fmla="*/ 211 w 346"/>
                <a:gd name="T73" fmla="*/ 219 h 372"/>
                <a:gd name="T74" fmla="*/ 235 w 346"/>
                <a:gd name="T75" fmla="*/ 227 h 372"/>
                <a:gd name="T76" fmla="*/ 251 w 346"/>
                <a:gd name="T77" fmla="*/ 245 h 372"/>
                <a:gd name="T78" fmla="*/ 269 w 346"/>
                <a:gd name="T79" fmla="*/ 261 h 372"/>
                <a:gd name="T80" fmla="*/ 277 w 346"/>
                <a:gd name="T81" fmla="*/ 298 h 372"/>
                <a:gd name="T82" fmla="*/ 264 w 346"/>
                <a:gd name="T83" fmla="*/ 322 h 372"/>
                <a:gd name="T84" fmla="*/ 293 w 346"/>
                <a:gd name="T85" fmla="*/ 303 h 372"/>
                <a:gd name="T86" fmla="*/ 306 w 346"/>
                <a:gd name="T87" fmla="*/ 272 h 372"/>
                <a:gd name="T88" fmla="*/ 296 w 346"/>
                <a:gd name="T89" fmla="*/ 243 h 372"/>
                <a:gd name="T90" fmla="*/ 325 w 346"/>
                <a:gd name="T91" fmla="*/ 243 h 372"/>
                <a:gd name="T92" fmla="*/ 346 w 346"/>
                <a:gd name="T93" fmla="*/ 253 h 372"/>
                <a:gd name="T94" fmla="*/ 341 w 346"/>
                <a:gd name="T95" fmla="*/ 237 h 372"/>
                <a:gd name="T96" fmla="*/ 53 w 346"/>
                <a:gd name="T97" fmla="*/ 285 h 372"/>
                <a:gd name="T98" fmla="*/ 50 w 346"/>
                <a:gd name="T99" fmla="*/ 288 h 372"/>
                <a:gd name="T100" fmla="*/ 84 w 346"/>
                <a:gd name="T101" fmla="*/ 216 h 372"/>
                <a:gd name="T102" fmla="*/ 69 w 346"/>
                <a:gd name="T103" fmla="*/ 211 h 372"/>
                <a:gd name="T104" fmla="*/ 45 w 346"/>
                <a:gd name="T105" fmla="*/ 232 h 372"/>
                <a:gd name="T106" fmla="*/ 53 w 346"/>
                <a:gd name="T107" fmla="*/ 253 h 372"/>
                <a:gd name="T108" fmla="*/ 53 w 346"/>
                <a:gd name="T109" fmla="*/ 285 h 372"/>
                <a:gd name="T110" fmla="*/ 69 w 346"/>
                <a:gd name="T111" fmla="*/ 280 h 372"/>
                <a:gd name="T112" fmla="*/ 87 w 346"/>
                <a:gd name="T113" fmla="*/ 258 h 372"/>
                <a:gd name="T114" fmla="*/ 87 w 346"/>
                <a:gd name="T115" fmla="*/ 219 h 372"/>
                <a:gd name="T116" fmla="*/ 84 w 346"/>
                <a:gd name="T117" fmla="*/ 21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6" h="372">
                  <a:moveTo>
                    <a:pt x="251" y="319"/>
                  </a:moveTo>
                  <a:lnTo>
                    <a:pt x="245" y="319"/>
                  </a:lnTo>
                  <a:lnTo>
                    <a:pt x="243" y="319"/>
                  </a:lnTo>
                  <a:lnTo>
                    <a:pt x="235" y="319"/>
                  </a:lnTo>
                  <a:lnTo>
                    <a:pt x="227" y="322"/>
                  </a:lnTo>
                  <a:lnTo>
                    <a:pt x="211" y="322"/>
                  </a:lnTo>
                  <a:lnTo>
                    <a:pt x="208" y="322"/>
                  </a:lnTo>
                  <a:lnTo>
                    <a:pt x="201" y="319"/>
                  </a:lnTo>
                  <a:lnTo>
                    <a:pt x="198" y="319"/>
                  </a:lnTo>
                  <a:lnTo>
                    <a:pt x="190" y="319"/>
                  </a:lnTo>
                  <a:lnTo>
                    <a:pt x="182" y="322"/>
                  </a:lnTo>
                  <a:lnTo>
                    <a:pt x="179" y="319"/>
                  </a:lnTo>
                  <a:lnTo>
                    <a:pt x="172" y="324"/>
                  </a:lnTo>
                  <a:lnTo>
                    <a:pt x="172" y="330"/>
                  </a:lnTo>
                  <a:lnTo>
                    <a:pt x="172" y="332"/>
                  </a:lnTo>
                  <a:lnTo>
                    <a:pt x="174" y="338"/>
                  </a:lnTo>
                  <a:lnTo>
                    <a:pt x="182" y="338"/>
                  </a:lnTo>
                  <a:lnTo>
                    <a:pt x="193" y="346"/>
                  </a:lnTo>
                  <a:lnTo>
                    <a:pt x="201" y="351"/>
                  </a:lnTo>
                  <a:lnTo>
                    <a:pt x="224" y="356"/>
                  </a:lnTo>
                  <a:lnTo>
                    <a:pt x="227" y="364"/>
                  </a:lnTo>
                  <a:lnTo>
                    <a:pt x="235" y="372"/>
                  </a:lnTo>
                  <a:lnTo>
                    <a:pt x="251" y="372"/>
                  </a:lnTo>
                  <a:lnTo>
                    <a:pt x="251" y="364"/>
                  </a:lnTo>
                  <a:lnTo>
                    <a:pt x="253" y="359"/>
                  </a:lnTo>
                  <a:lnTo>
                    <a:pt x="253" y="351"/>
                  </a:lnTo>
                  <a:lnTo>
                    <a:pt x="251" y="346"/>
                  </a:lnTo>
                  <a:lnTo>
                    <a:pt x="251" y="338"/>
                  </a:lnTo>
                  <a:lnTo>
                    <a:pt x="253" y="330"/>
                  </a:lnTo>
                  <a:lnTo>
                    <a:pt x="264" y="314"/>
                  </a:lnTo>
                  <a:lnTo>
                    <a:pt x="259" y="314"/>
                  </a:lnTo>
                  <a:lnTo>
                    <a:pt x="251" y="319"/>
                  </a:lnTo>
                  <a:lnTo>
                    <a:pt x="251" y="319"/>
                  </a:lnTo>
                  <a:lnTo>
                    <a:pt x="251" y="319"/>
                  </a:lnTo>
                  <a:lnTo>
                    <a:pt x="251" y="319"/>
                  </a:lnTo>
                  <a:lnTo>
                    <a:pt x="251" y="319"/>
                  </a:lnTo>
                  <a:lnTo>
                    <a:pt x="251" y="319"/>
                  </a:lnTo>
                  <a:close/>
                  <a:moveTo>
                    <a:pt x="341" y="237"/>
                  </a:moveTo>
                  <a:lnTo>
                    <a:pt x="338" y="235"/>
                  </a:lnTo>
                  <a:lnTo>
                    <a:pt x="322" y="227"/>
                  </a:lnTo>
                  <a:lnTo>
                    <a:pt x="311" y="219"/>
                  </a:lnTo>
                  <a:lnTo>
                    <a:pt x="298" y="211"/>
                  </a:lnTo>
                  <a:lnTo>
                    <a:pt x="288" y="208"/>
                  </a:lnTo>
                  <a:lnTo>
                    <a:pt x="280" y="206"/>
                  </a:lnTo>
                  <a:lnTo>
                    <a:pt x="269" y="198"/>
                  </a:lnTo>
                  <a:lnTo>
                    <a:pt x="272" y="192"/>
                  </a:lnTo>
                  <a:lnTo>
                    <a:pt x="277" y="185"/>
                  </a:lnTo>
                  <a:lnTo>
                    <a:pt x="277" y="182"/>
                  </a:lnTo>
                  <a:lnTo>
                    <a:pt x="269" y="182"/>
                  </a:lnTo>
                  <a:lnTo>
                    <a:pt x="261" y="182"/>
                  </a:lnTo>
                  <a:lnTo>
                    <a:pt x="251" y="182"/>
                  </a:lnTo>
                  <a:lnTo>
                    <a:pt x="243" y="179"/>
                  </a:lnTo>
                  <a:lnTo>
                    <a:pt x="224" y="166"/>
                  </a:lnTo>
                  <a:lnTo>
                    <a:pt x="216" y="158"/>
                  </a:lnTo>
                  <a:lnTo>
                    <a:pt x="211" y="153"/>
                  </a:lnTo>
                  <a:lnTo>
                    <a:pt x="208" y="140"/>
                  </a:lnTo>
                  <a:lnTo>
                    <a:pt x="201" y="124"/>
                  </a:lnTo>
                  <a:lnTo>
                    <a:pt x="193" y="121"/>
                  </a:lnTo>
                  <a:lnTo>
                    <a:pt x="185" y="118"/>
                  </a:lnTo>
                  <a:lnTo>
                    <a:pt x="174" y="111"/>
                  </a:lnTo>
                  <a:lnTo>
                    <a:pt x="166" y="103"/>
                  </a:lnTo>
                  <a:lnTo>
                    <a:pt x="158" y="92"/>
                  </a:lnTo>
                  <a:lnTo>
                    <a:pt x="158" y="84"/>
                  </a:lnTo>
                  <a:lnTo>
                    <a:pt x="164" y="79"/>
                  </a:lnTo>
                  <a:lnTo>
                    <a:pt x="166" y="79"/>
                  </a:lnTo>
                  <a:lnTo>
                    <a:pt x="166" y="76"/>
                  </a:lnTo>
                  <a:lnTo>
                    <a:pt x="166" y="71"/>
                  </a:lnTo>
                  <a:lnTo>
                    <a:pt x="164" y="71"/>
                  </a:lnTo>
                  <a:lnTo>
                    <a:pt x="158" y="60"/>
                  </a:lnTo>
                  <a:lnTo>
                    <a:pt x="164" y="58"/>
                  </a:lnTo>
                  <a:lnTo>
                    <a:pt x="172" y="52"/>
                  </a:lnTo>
                  <a:lnTo>
                    <a:pt x="166" y="58"/>
                  </a:lnTo>
                  <a:lnTo>
                    <a:pt x="172" y="58"/>
                  </a:lnTo>
                  <a:lnTo>
                    <a:pt x="174" y="52"/>
                  </a:lnTo>
                  <a:lnTo>
                    <a:pt x="182" y="50"/>
                  </a:lnTo>
                  <a:lnTo>
                    <a:pt x="190" y="45"/>
                  </a:lnTo>
                  <a:lnTo>
                    <a:pt x="193" y="45"/>
                  </a:lnTo>
                  <a:lnTo>
                    <a:pt x="193" y="50"/>
                  </a:lnTo>
                  <a:lnTo>
                    <a:pt x="195" y="47"/>
                  </a:lnTo>
                  <a:lnTo>
                    <a:pt x="201" y="45"/>
                  </a:lnTo>
                  <a:lnTo>
                    <a:pt x="201" y="42"/>
                  </a:lnTo>
                  <a:lnTo>
                    <a:pt x="198" y="39"/>
                  </a:lnTo>
                  <a:lnTo>
                    <a:pt x="201" y="31"/>
                  </a:lnTo>
                  <a:lnTo>
                    <a:pt x="193" y="26"/>
                  </a:lnTo>
                  <a:lnTo>
                    <a:pt x="198" y="23"/>
                  </a:lnTo>
                  <a:lnTo>
                    <a:pt x="201" y="18"/>
                  </a:lnTo>
                  <a:lnTo>
                    <a:pt x="198" y="18"/>
                  </a:lnTo>
                  <a:lnTo>
                    <a:pt x="190" y="18"/>
                  </a:lnTo>
                  <a:lnTo>
                    <a:pt x="172" y="15"/>
                  </a:lnTo>
                  <a:lnTo>
                    <a:pt x="164" y="8"/>
                  </a:lnTo>
                  <a:lnTo>
                    <a:pt x="158" y="5"/>
                  </a:lnTo>
                  <a:lnTo>
                    <a:pt x="158" y="0"/>
                  </a:lnTo>
                  <a:lnTo>
                    <a:pt x="156" y="0"/>
                  </a:lnTo>
                  <a:lnTo>
                    <a:pt x="148" y="5"/>
                  </a:lnTo>
                  <a:lnTo>
                    <a:pt x="140" y="5"/>
                  </a:lnTo>
                  <a:lnTo>
                    <a:pt x="137" y="5"/>
                  </a:lnTo>
                  <a:lnTo>
                    <a:pt x="132" y="5"/>
                  </a:lnTo>
                  <a:lnTo>
                    <a:pt x="129" y="8"/>
                  </a:lnTo>
                  <a:lnTo>
                    <a:pt x="121" y="10"/>
                  </a:lnTo>
                  <a:lnTo>
                    <a:pt x="111" y="8"/>
                  </a:lnTo>
                  <a:lnTo>
                    <a:pt x="111" y="10"/>
                  </a:lnTo>
                  <a:lnTo>
                    <a:pt x="111" y="15"/>
                  </a:lnTo>
                  <a:lnTo>
                    <a:pt x="111" y="18"/>
                  </a:lnTo>
                  <a:lnTo>
                    <a:pt x="103" y="15"/>
                  </a:lnTo>
                  <a:lnTo>
                    <a:pt x="98" y="18"/>
                  </a:lnTo>
                  <a:lnTo>
                    <a:pt x="98" y="23"/>
                  </a:lnTo>
                  <a:lnTo>
                    <a:pt x="103" y="26"/>
                  </a:lnTo>
                  <a:lnTo>
                    <a:pt x="98" y="31"/>
                  </a:lnTo>
                  <a:lnTo>
                    <a:pt x="95" y="26"/>
                  </a:lnTo>
                  <a:lnTo>
                    <a:pt x="92" y="26"/>
                  </a:lnTo>
                  <a:lnTo>
                    <a:pt x="87" y="26"/>
                  </a:lnTo>
                  <a:lnTo>
                    <a:pt x="84" y="26"/>
                  </a:lnTo>
                  <a:lnTo>
                    <a:pt x="84" y="23"/>
                  </a:lnTo>
                  <a:lnTo>
                    <a:pt x="79" y="18"/>
                  </a:lnTo>
                  <a:lnTo>
                    <a:pt x="76" y="18"/>
                  </a:lnTo>
                  <a:lnTo>
                    <a:pt x="76" y="23"/>
                  </a:lnTo>
                  <a:lnTo>
                    <a:pt x="76" y="26"/>
                  </a:lnTo>
                  <a:lnTo>
                    <a:pt x="76" y="31"/>
                  </a:lnTo>
                  <a:lnTo>
                    <a:pt x="71" y="34"/>
                  </a:lnTo>
                  <a:lnTo>
                    <a:pt x="69" y="39"/>
                  </a:lnTo>
                  <a:lnTo>
                    <a:pt x="69" y="42"/>
                  </a:lnTo>
                  <a:lnTo>
                    <a:pt x="66" y="39"/>
                  </a:lnTo>
                  <a:lnTo>
                    <a:pt x="58" y="34"/>
                  </a:lnTo>
                  <a:lnTo>
                    <a:pt x="53" y="26"/>
                  </a:lnTo>
                  <a:lnTo>
                    <a:pt x="50" y="23"/>
                  </a:lnTo>
                  <a:lnTo>
                    <a:pt x="42" y="26"/>
                  </a:lnTo>
                  <a:lnTo>
                    <a:pt x="45" y="31"/>
                  </a:lnTo>
                  <a:lnTo>
                    <a:pt x="42" y="34"/>
                  </a:lnTo>
                  <a:lnTo>
                    <a:pt x="37" y="39"/>
                  </a:lnTo>
                  <a:lnTo>
                    <a:pt x="34" y="39"/>
                  </a:lnTo>
                  <a:lnTo>
                    <a:pt x="24" y="42"/>
                  </a:lnTo>
                  <a:lnTo>
                    <a:pt x="16" y="42"/>
                  </a:lnTo>
                  <a:lnTo>
                    <a:pt x="10" y="39"/>
                  </a:lnTo>
                  <a:lnTo>
                    <a:pt x="10" y="42"/>
                  </a:lnTo>
                  <a:lnTo>
                    <a:pt x="8" y="45"/>
                  </a:lnTo>
                  <a:lnTo>
                    <a:pt x="10" y="52"/>
                  </a:lnTo>
                  <a:lnTo>
                    <a:pt x="16" y="58"/>
                  </a:lnTo>
                  <a:lnTo>
                    <a:pt x="16" y="60"/>
                  </a:lnTo>
                  <a:lnTo>
                    <a:pt x="8" y="68"/>
                  </a:lnTo>
                  <a:lnTo>
                    <a:pt x="0" y="71"/>
                  </a:lnTo>
                  <a:lnTo>
                    <a:pt x="5" y="76"/>
                  </a:lnTo>
                  <a:lnTo>
                    <a:pt x="10" y="79"/>
                  </a:lnTo>
                  <a:lnTo>
                    <a:pt x="10" y="84"/>
                  </a:lnTo>
                  <a:lnTo>
                    <a:pt x="10" y="87"/>
                  </a:lnTo>
                  <a:lnTo>
                    <a:pt x="8" y="95"/>
                  </a:lnTo>
                  <a:lnTo>
                    <a:pt x="10" y="97"/>
                  </a:lnTo>
                  <a:lnTo>
                    <a:pt x="16" y="103"/>
                  </a:lnTo>
                  <a:lnTo>
                    <a:pt x="18" y="103"/>
                  </a:lnTo>
                  <a:lnTo>
                    <a:pt x="26" y="103"/>
                  </a:lnTo>
                  <a:lnTo>
                    <a:pt x="32" y="103"/>
                  </a:lnTo>
                  <a:lnTo>
                    <a:pt x="32" y="105"/>
                  </a:lnTo>
                  <a:lnTo>
                    <a:pt x="26" y="111"/>
                  </a:lnTo>
                  <a:lnTo>
                    <a:pt x="26" y="113"/>
                  </a:lnTo>
                  <a:lnTo>
                    <a:pt x="24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42" y="113"/>
                  </a:lnTo>
                  <a:lnTo>
                    <a:pt x="45" y="111"/>
                  </a:lnTo>
                  <a:lnTo>
                    <a:pt x="50" y="103"/>
                  </a:lnTo>
                  <a:lnTo>
                    <a:pt x="58" y="95"/>
                  </a:lnTo>
                  <a:lnTo>
                    <a:pt x="66" y="95"/>
                  </a:lnTo>
                  <a:lnTo>
                    <a:pt x="76" y="97"/>
                  </a:lnTo>
                  <a:lnTo>
                    <a:pt x="84" y="103"/>
                  </a:lnTo>
                  <a:lnTo>
                    <a:pt x="98" y="111"/>
                  </a:lnTo>
                  <a:lnTo>
                    <a:pt x="103" y="113"/>
                  </a:lnTo>
                  <a:lnTo>
                    <a:pt x="105" y="121"/>
                  </a:lnTo>
                  <a:lnTo>
                    <a:pt x="113" y="148"/>
                  </a:lnTo>
                  <a:lnTo>
                    <a:pt x="119" y="148"/>
                  </a:lnTo>
                  <a:lnTo>
                    <a:pt x="124" y="155"/>
                  </a:lnTo>
                  <a:lnTo>
                    <a:pt x="129" y="158"/>
                  </a:lnTo>
                  <a:lnTo>
                    <a:pt x="129" y="166"/>
                  </a:lnTo>
                  <a:lnTo>
                    <a:pt x="137" y="166"/>
                  </a:lnTo>
                  <a:lnTo>
                    <a:pt x="140" y="166"/>
                  </a:lnTo>
                  <a:lnTo>
                    <a:pt x="148" y="174"/>
                  </a:lnTo>
                  <a:lnTo>
                    <a:pt x="150" y="179"/>
                  </a:lnTo>
                  <a:lnTo>
                    <a:pt x="156" y="182"/>
                  </a:lnTo>
                  <a:lnTo>
                    <a:pt x="172" y="198"/>
                  </a:lnTo>
                  <a:lnTo>
                    <a:pt x="182" y="206"/>
                  </a:lnTo>
                  <a:lnTo>
                    <a:pt x="185" y="208"/>
                  </a:lnTo>
                  <a:lnTo>
                    <a:pt x="190" y="208"/>
                  </a:lnTo>
                  <a:lnTo>
                    <a:pt x="198" y="208"/>
                  </a:lnTo>
                  <a:lnTo>
                    <a:pt x="206" y="208"/>
                  </a:lnTo>
                  <a:lnTo>
                    <a:pt x="208" y="208"/>
                  </a:lnTo>
                  <a:lnTo>
                    <a:pt x="208" y="211"/>
                  </a:lnTo>
                  <a:lnTo>
                    <a:pt x="211" y="219"/>
                  </a:lnTo>
                  <a:lnTo>
                    <a:pt x="219" y="224"/>
                  </a:lnTo>
                  <a:lnTo>
                    <a:pt x="224" y="224"/>
                  </a:lnTo>
                  <a:lnTo>
                    <a:pt x="227" y="224"/>
                  </a:lnTo>
                  <a:lnTo>
                    <a:pt x="224" y="232"/>
                  </a:lnTo>
                  <a:lnTo>
                    <a:pt x="235" y="227"/>
                  </a:lnTo>
                  <a:lnTo>
                    <a:pt x="238" y="232"/>
                  </a:lnTo>
                  <a:lnTo>
                    <a:pt x="243" y="235"/>
                  </a:lnTo>
                  <a:lnTo>
                    <a:pt x="243" y="243"/>
                  </a:lnTo>
                  <a:lnTo>
                    <a:pt x="245" y="245"/>
                  </a:lnTo>
                  <a:lnTo>
                    <a:pt x="251" y="245"/>
                  </a:lnTo>
                  <a:lnTo>
                    <a:pt x="253" y="251"/>
                  </a:lnTo>
                  <a:lnTo>
                    <a:pt x="259" y="251"/>
                  </a:lnTo>
                  <a:lnTo>
                    <a:pt x="261" y="251"/>
                  </a:lnTo>
                  <a:lnTo>
                    <a:pt x="264" y="251"/>
                  </a:lnTo>
                  <a:lnTo>
                    <a:pt x="269" y="261"/>
                  </a:lnTo>
                  <a:lnTo>
                    <a:pt x="272" y="269"/>
                  </a:lnTo>
                  <a:lnTo>
                    <a:pt x="277" y="285"/>
                  </a:lnTo>
                  <a:lnTo>
                    <a:pt x="280" y="288"/>
                  </a:lnTo>
                  <a:lnTo>
                    <a:pt x="280" y="295"/>
                  </a:lnTo>
                  <a:lnTo>
                    <a:pt x="277" y="298"/>
                  </a:lnTo>
                  <a:lnTo>
                    <a:pt x="272" y="298"/>
                  </a:lnTo>
                  <a:lnTo>
                    <a:pt x="272" y="306"/>
                  </a:lnTo>
                  <a:lnTo>
                    <a:pt x="264" y="314"/>
                  </a:lnTo>
                  <a:lnTo>
                    <a:pt x="264" y="319"/>
                  </a:lnTo>
                  <a:lnTo>
                    <a:pt x="264" y="322"/>
                  </a:lnTo>
                  <a:lnTo>
                    <a:pt x="269" y="324"/>
                  </a:lnTo>
                  <a:lnTo>
                    <a:pt x="272" y="324"/>
                  </a:lnTo>
                  <a:lnTo>
                    <a:pt x="285" y="314"/>
                  </a:lnTo>
                  <a:lnTo>
                    <a:pt x="293" y="306"/>
                  </a:lnTo>
                  <a:lnTo>
                    <a:pt x="293" y="303"/>
                  </a:lnTo>
                  <a:lnTo>
                    <a:pt x="293" y="295"/>
                  </a:lnTo>
                  <a:lnTo>
                    <a:pt x="298" y="293"/>
                  </a:lnTo>
                  <a:lnTo>
                    <a:pt x="306" y="288"/>
                  </a:lnTo>
                  <a:lnTo>
                    <a:pt x="306" y="285"/>
                  </a:lnTo>
                  <a:lnTo>
                    <a:pt x="306" y="272"/>
                  </a:lnTo>
                  <a:lnTo>
                    <a:pt x="298" y="269"/>
                  </a:lnTo>
                  <a:lnTo>
                    <a:pt x="293" y="266"/>
                  </a:lnTo>
                  <a:lnTo>
                    <a:pt x="288" y="261"/>
                  </a:lnTo>
                  <a:lnTo>
                    <a:pt x="288" y="258"/>
                  </a:lnTo>
                  <a:lnTo>
                    <a:pt x="296" y="243"/>
                  </a:lnTo>
                  <a:lnTo>
                    <a:pt x="298" y="235"/>
                  </a:lnTo>
                  <a:lnTo>
                    <a:pt x="311" y="235"/>
                  </a:lnTo>
                  <a:lnTo>
                    <a:pt x="311" y="237"/>
                  </a:lnTo>
                  <a:lnTo>
                    <a:pt x="319" y="243"/>
                  </a:lnTo>
                  <a:lnTo>
                    <a:pt x="325" y="243"/>
                  </a:lnTo>
                  <a:lnTo>
                    <a:pt x="330" y="245"/>
                  </a:lnTo>
                  <a:lnTo>
                    <a:pt x="333" y="253"/>
                  </a:lnTo>
                  <a:lnTo>
                    <a:pt x="338" y="258"/>
                  </a:lnTo>
                  <a:lnTo>
                    <a:pt x="341" y="258"/>
                  </a:lnTo>
                  <a:lnTo>
                    <a:pt x="346" y="253"/>
                  </a:lnTo>
                  <a:lnTo>
                    <a:pt x="346" y="251"/>
                  </a:lnTo>
                  <a:lnTo>
                    <a:pt x="346" y="243"/>
                  </a:lnTo>
                  <a:lnTo>
                    <a:pt x="341" y="237"/>
                  </a:lnTo>
                  <a:lnTo>
                    <a:pt x="341" y="237"/>
                  </a:lnTo>
                  <a:lnTo>
                    <a:pt x="341" y="237"/>
                  </a:lnTo>
                  <a:lnTo>
                    <a:pt x="341" y="237"/>
                  </a:lnTo>
                  <a:lnTo>
                    <a:pt x="341" y="237"/>
                  </a:lnTo>
                  <a:lnTo>
                    <a:pt x="341" y="237"/>
                  </a:lnTo>
                  <a:close/>
                  <a:moveTo>
                    <a:pt x="50" y="288"/>
                  </a:moveTo>
                  <a:lnTo>
                    <a:pt x="53" y="285"/>
                  </a:lnTo>
                  <a:lnTo>
                    <a:pt x="50" y="285"/>
                  </a:lnTo>
                  <a:lnTo>
                    <a:pt x="50" y="288"/>
                  </a:lnTo>
                  <a:lnTo>
                    <a:pt x="50" y="288"/>
                  </a:lnTo>
                  <a:lnTo>
                    <a:pt x="50" y="288"/>
                  </a:lnTo>
                  <a:lnTo>
                    <a:pt x="50" y="288"/>
                  </a:lnTo>
                  <a:lnTo>
                    <a:pt x="50" y="288"/>
                  </a:lnTo>
                  <a:lnTo>
                    <a:pt x="50" y="288"/>
                  </a:lnTo>
                  <a:close/>
                  <a:moveTo>
                    <a:pt x="84" y="219"/>
                  </a:moveTo>
                  <a:lnTo>
                    <a:pt x="87" y="216"/>
                  </a:lnTo>
                  <a:lnTo>
                    <a:pt x="84" y="216"/>
                  </a:lnTo>
                  <a:lnTo>
                    <a:pt x="84" y="211"/>
                  </a:lnTo>
                  <a:lnTo>
                    <a:pt x="79" y="211"/>
                  </a:lnTo>
                  <a:lnTo>
                    <a:pt x="76" y="208"/>
                  </a:lnTo>
                  <a:lnTo>
                    <a:pt x="71" y="208"/>
                  </a:lnTo>
                  <a:lnTo>
                    <a:pt x="69" y="211"/>
                  </a:lnTo>
                  <a:lnTo>
                    <a:pt x="58" y="219"/>
                  </a:lnTo>
                  <a:lnTo>
                    <a:pt x="50" y="224"/>
                  </a:lnTo>
                  <a:lnTo>
                    <a:pt x="45" y="219"/>
                  </a:lnTo>
                  <a:lnTo>
                    <a:pt x="45" y="224"/>
                  </a:lnTo>
                  <a:lnTo>
                    <a:pt x="45" y="232"/>
                  </a:lnTo>
                  <a:lnTo>
                    <a:pt x="50" y="235"/>
                  </a:lnTo>
                  <a:lnTo>
                    <a:pt x="50" y="243"/>
                  </a:lnTo>
                  <a:lnTo>
                    <a:pt x="53" y="245"/>
                  </a:lnTo>
                  <a:lnTo>
                    <a:pt x="50" y="253"/>
                  </a:lnTo>
                  <a:lnTo>
                    <a:pt x="53" y="253"/>
                  </a:lnTo>
                  <a:lnTo>
                    <a:pt x="53" y="258"/>
                  </a:lnTo>
                  <a:lnTo>
                    <a:pt x="53" y="261"/>
                  </a:lnTo>
                  <a:lnTo>
                    <a:pt x="50" y="261"/>
                  </a:lnTo>
                  <a:lnTo>
                    <a:pt x="50" y="277"/>
                  </a:lnTo>
                  <a:lnTo>
                    <a:pt x="53" y="285"/>
                  </a:lnTo>
                  <a:lnTo>
                    <a:pt x="58" y="293"/>
                  </a:lnTo>
                  <a:lnTo>
                    <a:pt x="61" y="293"/>
                  </a:lnTo>
                  <a:lnTo>
                    <a:pt x="66" y="293"/>
                  </a:lnTo>
                  <a:lnTo>
                    <a:pt x="69" y="288"/>
                  </a:lnTo>
                  <a:lnTo>
                    <a:pt x="69" y="280"/>
                  </a:lnTo>
                  <a:lnTo>
                    <a:pt x="76" y="280"/>
                  </a:lnTo>
                  <a:lnTo>
                    <a:pt x="84" y="280"/>
                  </a:lnTo>
                  <a:lnTo>
                    <a:pt x="87" y="277"/>
                  </a:lnTo>
                  <a:lnTo>
                    <a:pt x="87" y="269"/>
                  </a:lnTo>
                  <a:lnTo>
                    <a:pt x="87" y="258"/>
                  </a:lnTo>
                  <a:lnTo>
                    <a:pt x="87" y="245"/>
                  </a:lnTo>
                  <a:lnTo>
                    <a:pt x="87" y="243"/>
                  </a:lnTo>
                  <a:lnTo>
                    <a:pt x="92" y="235"/>
                  </a:lnTo>
                  <a:lnTo>
                    <a:pt x="92" y="227"/>
                  </a:lnTo>
                  <a:lnTo>
                    <a:pt x="87" y="219"/>
                  </a:lnTo>
                  <a:lnTo>
                    <a:pt x="84" y="219"/>
                  </a:lnTo>
                  <a:lnTo>
                    <a:pt x="84" y="219"/>
                  </a:lnTo>
                  <a:lnTo>
                    <a:pt x="84" y="219"/>
                  </a:lnTo>
                  <a:lnTo>
                    <a:pt x="84" y="219"/>
                  </a:lnTo>
                  <a:lnTo>
                    <a:pt x="84" y="219"/>
                  </a:lnTo>
                  <a:lnTo>
                    <a:pt x="84" y="219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31"/>
            <p:cNvSpPr>
              <a:spLocks noEditPoints="1"/>
            </p:cNvSpPr>
            <p:nvPr/>
          </p:nvSpPr>
          <p:spPr bwMode="auto">
            <a:xfrm>
              <a:off x="1123877" y="1951009"/>
              <a:ext cx="992477" cy="1746179"/>
            </a:xfrm>
            <a:custGeom>
              <a:avLst/>
              <a:gdLst>
                <a:gd name="T0" fmla="*/ 64 w 256"/>
                <a:gd name="T1" fmla="*/ 208 h 367"/>
                <a:gd name="T2" fmla="*/ 51 w 256"/>
                <a:gd name="T3" fmla="*/ 187 h 367"/>
                <a:gd name="T4" fmla="*/ 16 w 256"/>
                <a:gd name="T5" fmla="*/ 206 h 367"/>
                <a:gd name="T6" fmla="*/ 24 w 256"/>
                <a:gd name="T7" fmla="*/ 221 h 367"/>
                <a:gd name="T8" fmla="*/ 43 w 256"/>
                <a:gd name="T9" fmla="*/ 227 h 367"/>
                <a:gd name="T10" fmla="*/ 43 w 256"/>
                <a:gd name="T11" fmla="*/ 103 h 367"/>
                <a:gd name="T12" fmla="*/ 64 w 256"/>
                <a:gd name="T13" fmla="*/ 87 h 367"/>
                <a:gd name="T14" fmla="*/ 37 w 256"/>
                <a:gd name="T15" fmla="*/ 87 h 367"/>
                <a:gd name="T16" fmla="*/ 43 w 256"/>
                <a:gd name="T17" fmla="*/ 103 h 367"/>
                <a:gd name="T18" fmla="*/ 196 w 256"/>
                <a:gd name="T19" fmla="*/ 0 h 367"/>
                <a:gd name="T20" fmla="*/ 151 w 256"/>
                <a:gd name="T21" fmla="*/ 60 h 367"/>
                <a:gd name="T22" fmla="*/ 151 w 256"/>
                <a:gd name="T23" fmla="*/ 66 h 367"/>
                <a:gd name="T24" fmla="*/ 196 w 256"/>
                <a:gd name="T25" fmla="*/ 26 h 367"/>
                <a:gd name="T26" fmla="*/ 201 w 256"/>
                <a:gd name="T27" fmla="*/ 13 h 367"/>
                <a:gd name="T28" fmla="*/ 251 w 256"/>
                <a:gd name="T29" fmla="*/ 266 h 367"/>
                <a:gd name="T30" fmla="*/ 225 w 256"/>
                <a:gd name="T31" fmla="*/ 253 h 367"/>
                <a:gd name="T32" fmla="*/ 209 w 256"/>
                <a:gd name="T33" fmla="*/ 227 h 367"/>
                <a:gd name="T34" fmla="*/ 175 w 256"/>
                <a:gd name="T35" fmla="*/ 182 h 367"/>
                <a:gd name="T36" fmla="*/ 132 w 256"/>
                <a:gd name="T37" fmla="*/ 161 h 367"/>
                <a:gd name="T38" fmla="*/ 169 w 256"/>
                <a:gd name="T39" fmla="*/ 118 h 367"/>
                <a:gd name="T40" fmla="*/ 114 w 256"/>
                <a:gd name="T41" fmla="*/ 110 h 367"/>
                <a:gd name="T42" fmla="*/ 148 w 256"/>
                <a:gd name="T43" fmla="*/ 76 h 367"/>
                <a:gd name="T44" fmla="*/ 103 w 256"/>
                <a:gd name="T45" fmla="*/ 76 h 367"/>
                <a:gd name="T46" fmla="*/ 80 w 256"/>
                <a:gd name="T47" fmla="*/ 100 h 367"/>
                <a:gd name="T48" fmla="*/ 80 w 256"/>
                <a:gd name="T49" fmla="*/ 113 h 367"/>
                <a:gd name="T50" fmla="*/ 69 w 256"/>
                <a:gd name="T51" fmla="*/ 134 h 367"/>
                <a:gd name="T52" fmla="*/ 87 w 256"/>
                <a:gd name="T53" fmla="*/ 137 h 367"/>
                <a:gd name="T54" fmla="*/ 72 w 256"/>
                <a:gd name="T55" fmla="*/ 161 h 367"/>
                <a:gd name="T56" fmla="*/ 82 w 256"/>
                <a:gd name="T57" fmla="*/ 163 h 367"/>
                <a:gd name="T58" fmla="*/ 98 w 256"/>
                <a:gd name="T59" fmla="*/ 163 h 367"/>
                <a:gd name="T60" fmla="*/ 82 w 256"/>
                <a:gd name="T61" fmla="*/ 198 h 367"/>
                <a:gd name="T62" fmla="*/ 109 w 256"/>
                <a:gd name="T63" fmla="*/ 200 h 367"/>
                <a:gd name="T64" fmla="*/ 124 w 256"/>
                <a:gd name="T65" fmla="*/ 221 h 367"/>
                <a:gd name="T66" fmla="*/ 132 w 256"/>
                <a:gd name="T67" fmla="*/ 240 h 367"/>
                <a:gd name="T68" fmla="*/ 124 w 256"/>
                <a:gd name="T69" fmla="*/ 253 h 367"/>
                <a:gd name="T70" fmla="*/ 98 w 256"/>
                <a:gd name="T71" fmla="*/ 258 h 367"/>
                <a:gd name="T72" fmla="*/ 106 w 256"/>
                <a:gd name="T73" fmla="*/ 282 h 367"/>
                <a:gd name="T74" fmla="*/ 69 w 256"/>
                <a:gd name="T75" fmla="*/ 309 h 367"/>
                <a:gd name="T76" fmla="*/ 103 w 256"/>
                <a:gd name="T77" fmla="*/ 311 h 367"/>
                <a:gd name="T78" fmla="*/ 143 w 256"/>
                <a:gd name="T79" fmla="*/ 309 h 367"/>
                <a:gd name="T80" fmla="*/ 82 w 256"/>
                <a:gd name="T81" fmla="*/ 338 h 367"/>
                <a:gd name="T82" fmla="*/ 56 w 256"/>
                <a:gd name="T83" fmla="*/ 364 h 367"/>
                <a:gd name="T84" fmla="*/ 95 w 256"/>
                <a:gd name="T85" fmla="*/ 356 h 367"/>
                <a:gd name="T86" fmla="*/ 140 w 256"/>
                <a:gd name="T87" fmla="*/ 348 h 367"/>
                <a:gd name="T88" fmla="*/ 169 w 256"/>
                <a:gd name="T89" fmla="*/ 338 h 367"/>
                <a:gd name="T90" fmla="*/ 220 w 256"/>
                <a:gd name="T91" fmla="*/ 340 h 367"/>
                <a:gd name="T92" fmla="*/ 230 w 256"/>
                <a:gd name="T93" fmla="*/ 314 h 367"/>
                <a:gd name="T94" fmla="*/ 238 w 256"/>
                <a:gd name="T95" fmla="*/ 301 h 367"/>
                <a:gd name="T96" fmla="*/ 251 w 256"/>
                <a:gd name="T97" fmla="*/ 266 h 367"/>
                <a:gd name="T98" fmla="*/ 143 w 256"/>
                <a:gd name="T99" fmla="*/ 145 h 367"/>
                <a:gd name="T100" fmla="*/ 56 w 256"/>
                <a:gd name="T101" fmla="*/ 103 h 367"/>
                <a:gd name="T102" fmla="*/ 64 w 256"/>
                <a:gd name="T103" fmla="*/ 121 h 367"/>
                <a:gd name="T104" fmla="*/ 64 w 256"/>
                <a:gd name="T105" fmla="*/ 113 h 367"/>
                <a:gd name="T106" fmla="*/ 69 w 256"/>
                <a:gd name="T107" fmla="*/ 174 h 367"/>
                <a:gd name="T108" fmla="*/ 87 w 256"/>
                <a:gd name="T109" fmla="*/ 169 h 367"/>
                <a:gd name="T110" fmla="*/ 56 w 256"/>
                <a:gd name="T111" fmla="*/ 140 h 367"/>
                <a:gd name="T112" fmla="*/ 64 w 256"/>
                <a:gd name="T113" fmla="*/ 14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6" h="367">
                  <a:moveTo>
                    <a:pt x="53" y="227"/>
                  </a:moveTo>
                  <a:lnTo>
                    <a:pt x="56" y="224"/>
                  </a:lnTo>
                  <a:lnTo>
                    <a:pt x="61" y="221"/>
                  </a:lnTo>
                  <a:lnTo>
                    <a:pt x="64" y="221"/>
                  </a:lnTo>
                  <a:lnTo>
                    <a:pt x="69" y="216"/>
                  </a:lnTo>
                  <a:lnTo>
                    <a:pt x="64" y="216"/>
                  </a:lnTo>
                  <a:lnTo>
                    <a:pt x="64" y="213"/>
                  </a:lnTo>
                  <a:lnTo>
                    <a:pt x="64" y="208"/>
                  </a:lnTo>
                  <a:lnTo>
                    <a:pt x="69" y="213"/>
                  </a:lnTo>
                  <a:lnTo>
                    <a:pt x="69" y="206"/>
                  </a:lnTo>
                  <a:lnTo>
                    <a:pt x="64" y="206"/>
                  </a:lnTo>
                  <a:lnTo>
                    <a:pt x="56" y="206"/>
                  </a:lnTo>
                  <a:lnTo>
                    <a:pt x="64" y="200"/>
                  </a:lnTo>
                  <a:lnTo>
                    <a:pt x="61" y="198"/>
                  </a:lnTo>
                  <a:lnTo>
                    <a:pt x="53" y="190"/>
                  </a:lnTo>
                  <a:lnTo>
                    <a:pt x="51" y="187"/>
                  </a:lnTo>
                  <a:lnTo>
                    <a:pt x="43" y="187"/>
                  </a:lnTo>
                  <a:lnTo>
                    <a:pt x="37" y="190"/>
                  </a:lnTo>
                  <a:lnTo>
                    <a:pt x="35" y="190"/>
                  </a:lnTo>
                  <a:lnTo>
                    <a:pt x="29" y="195"/>
                  </a:lnTo>
                  <a:lnTo>
                    <a:pt x="27" y="195"/>
                  </a:lnTo>
                  <a:lnTo>
                    <a:pt x="24" y="195"/>
                  </a:lnTo>
                  <a:lnTo>
                    <a:pt x="19" y="198"/>
                  </a:lnTo>
                  <a:lnTo>
                    <a:pt x="16" y="206"/>
                  </a:lnTo>
                  <a:lnTo>
                    <a:pt x="11" y="206"/>
                  </a:lnTo>
                  <a:lnTo>
                    <a:pt x="8" y="206"/>
                  </a:lnTo>
                  <a:lnTo>
                    <a:pt x="11" y="208"/>
                  </a:lnTo>
                  <a:lnTo>
                    <a:pt x="0" y="213"/>
                  </a:lnTo>
                  <a:lnTo>
                    <a:pt x="3" y="216"/>
                  </a:lnTo>
                  <a:lnTo>
                    <a:pt x="16" y="224"/>
                  </a:lnTo>
                  <a:lnTo>
                    <a:pt x="19" y="224"/>
                  </a:lnTo>
                  <a:lnTo>
                    <a:pt x="24" y="221"/>
                  </a:lnTo>
                  <a:lnTo>
                    <a:pt x="24" y="216"/>
                  </a:lnTo>
                  <a:lnTo>
                    <a:pt x="27" y="216"/>
                  </a:lnTo>
                  <a:lnTo>
                    <a:pt x="29" y="216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37" y="224"/>
                  </a:lnTo>
                  <a:lnTo>
                    <a:pt x="37" y="227"/>
                  </a:lnTo>
                  <a:lnTo>
                    <a:pt x="43" y="227"/>
                  </a:lnTo>
                  <a:lnTo>
                    <a:pt x="51" y="224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close/>
                  <a:moveTo>
                    <a:pt x="43" y="103"/>
                  </a:moveTo>
                  <a:lnTo>
                    <a:pt x="45" y="100"/>
                  </a:lnTo>
                  <a:lnTo>
                    <a:pt x="51" y="95"/>
                  </a:lnTo>
                  <a:lnTo>
                    <a:pt x="53" y="95"/>
                  </a:lnTo>
                  <a:lnTo>
                    <a:pt x="56" y="95"/>
                  </a:lnTo>
                  <a:lnTo>
                    <a:pt x="56" y="92"/>
                  </a:lnTo>
                  <a:lnTo>
                    <a:pt x="53" y="92"/>
                  </a:lnTo>
                  <a:lnTo>
                    <a:pt x="61" y="87"/>
                  </a:lnTo>
                  <a:lnTo>
                    <a:pt x="64" y="87"/>
                  </a:lnTo>
                  <a:lnTo>
                    <a:pt x="61" y="84"/>
                  </a:lnTo>
                  <a:lnTo>
                    <a:pt x="64" y="81"/>
                  </a:lnTo>
                  <a:lnTo>
                    <a:pt x="64" y="76"/>
                  </a:lnTo>
                  <a:lnTo>
                    <a:pt x="61" y="81"/>
                  </a:lnTo>
                  <a:lnTo>
                    <a:pt x="51" y="84"/>
                  </a:lnTo>
                  <a:lnTo>
                    <a:pt x="51" y="87"/>
                  </a:lnTo>
                  <a:lnTo>
                    <a:pt x="45" y="87"/>
                  </a:lnTo>
                  <a:lnTo>
                    <a:pt x="37" y="87"/>
                  </a:lnTo>
                  <a:lnTo>
                    <a:pt x="43" y="92"/>
                  </a:lnTo>
                  <a:lnTo>
                    <a:pt x="37" y="95"/>
                  </a:lnTo>
                  <a:lnTo>
                    <a:pt x="45" y="95"/>
                  </a:lnTo>
                  <a:lnTo>
                    <a:pt x="37" y="100"/>
                  </a:lnTo>
                  <a:lnTo>
                    <a:pt x="43" y="103"/>
                  </a:lnTo>
                  <a:lnTo>
                    <a:pt x="43" y="103"/>
                  </a:lnTo>
                  <a:lnTo>
                    <a:pt x="43" y="103"/>
                  </a:lnTo>
                  <a:lnTo>
                    <a:pt x="43" y="103"/>
                  </a:lnTo>
                  <a:lnTo>
                    <a:pt x="43" y="103"/>
                  </a:lnTo>
                  <a:lnTo>
                    <a:pt x="43" y="103"/>
                  </a:lnTo>
                  <a:close/>
                  <a:moveTo>
                    <a:pt x="196" y="0"/>
                  </a:moveTo>
                  <a:lnTo>
                    <a:pt x="193" y="5"/>
                  </a:lnTo>
                  <a:lnTo>
                    <a:pt x="196" y="7"/>
                  </a:lnTo>
                  <a:lnTo>
                    <a:pt x="201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96" y="0"/>
                  </a:lnTo>
                  <a:close/>
                  <a:moveTo>
                    <a:pt x="151" y="66"/>
                  </a:moveTo>
                  <a:lnTo>
                    <a:pt x="156" y="66"/>
                  </a:lnTo>
                  <a:lnTo>
                    <a:pt x="159" y="60"/>
                  </a:lnTo>
                  <a:lnTo>
                    <a:pt x="151" y="60"/>
                  </a:lnTo>
                  <a:lnTo>
                    <a:pt x="148" y="58"/>
                  </a:lnTo>
                  <a:lnTo>
                    <a:pt x="143" y="58"/>
                  </a:lnTo>
                  <a:lnTo>
                    <a:pt x="143" y="52"/>
                  </a:lnTo>
                  <a:lnTo>
                    <a:pt x="140" y="52"/>
                  </a:lnTo>
                  <a:lnTo>
                    <a:pt x="138" y="58"/>
                  </a:lnTo>
                  <a:lnTo>
                    <a:pt x="140" y="60"/>
                  </a:lnTo>
                  <a:lnTo>
                    <a:pt x="151" y="66"/>
                  </a:lnTo>
                  <a:lnTo>
                    <a:pt x="151" y="66"/>
                  </a:lnTo>
                  <a:lnTo>
                    <a:pt x="151" y="66"/>
                  </a:lnTo>
                  <a:lnTo>
                    <a:pt x="151" y="66"/>
                  </a:lnTo>
                  <a:lnTo>
                    <a:pt x="151" y="66"/>
                  </a:lnTo>
                  <a:lnTo>
                    <a:pt x="151" y="66"/>
                  </a:lnTo>
                  <a:close/>
                  <a:moveTo>
                    <a:pt x="190" y="15"/>
                  </a:moveTo>
                  <a:lnTo>
                    <a:pt x="193" y="15"/>
                  </a:lnTo>
                  <a:lnTo>
                    <a:pt x="196" y="21"/>
                  </a:lnTo>
                  <a:lnTo>
                    <a:pt x="196" y="26"/>
                  </a:lnTo>
                  <a:lnTo>
                    <a:pt x="193" y="31"/>
                  </a:lnTo>
                  <a:lnTo>
                    <a:pt x="201" y="26"/>
                  </a:lnTo>
                  <a:lnTo>
                    <a:pt x="204" y="23"/>
                  </a:lnTo>
                  <a:lnTo>
                    <a:pt x="209" y="13"/>
                  </a:lnTo>
                  <a:lnTo>
                    <a:pt x="204" y="7"/>
                  </a:lnTo>
                  <a:lnTo>
                    <a:pt x="204" y="5"/>
                  </a:lnTo>
                  <a:lnTo>
                    <a:pt x="196" y="7"/>
                  </a:lnTo>
                  <a:lnTo>
                    <a:pt x="201" y="13"/>
                  </a:lnTo>
                  <a:lnTo>
                    <a:pt x="185" y="13"/>
                  </a:lnTo>
                  <a:lnTo>
                    <a:pt x="190" y="15"/>
                  </a:lnTo>
                  <a:lnTo>
                    <a:pt x="190" y="15"/>
                  </a:lnTo>
                  <a:lnTo>
                    <a:pt x="190" y="15"/>
                  </a:lnTo>
                  <a:lnTo>
                    <a:pt x="190" y="15"/>
                  </a:lnTo>
                  <a:lnTo>
                    <a:pt x="190" y="15"/>
                  </a:lnTo>
                  <a:lnTo>
                    <a:pt x="190" y="15"/>
                  </a:lnTo>
                  <a:close/>
                  <a:moveTo>
                    <a:pt x="251" y="266"/>
                  </a:moveTo>
                  <a:lnTo>
                    <a:pt x="238" y="266"/>
                  </a:lnTo>
                  <a:lnTo>
                    <a:pt x="230" y="261"/>
                  </a:lnTo>
                  <a:lnTo>
                    <a:pt x="227" y="266"/>
                  </a:lnTo>
                  <a:lnTo>
                    <a:pt x="225" y="274"/>
                  </a:lnTo>
                  <a:lnTo>
                    <a:pt x="217" y="269"/>
                  </a:lnTo>
                  <a:lnTo>
                    <a:pt x="212" y="269"/>
                  </a:lnTo>
                  <a:lnTo>
                    <a:pt x="220" y="258"/>
                  </a:lnTo>
                  <a:lnTo>
                    <a:pt x="225" y="253"/>
                  </a:lnTo>
                  <a:lnTo>
                    <a:pt x="220" y="250"/>
                  </a:lnTo>
                  <a:lnTo>
                    <a:pt x="212" y="243"/>
                  </a:lnTo>
                  <a:lnTo>
                    <a:pt x="209" y="243"/>
                  </a:lnTo>
                  <a:lnTo>
                    <a:pt x="193" y="240"/>
                  </a:lnTo>
                  <a:lnTo>
                    <a:pt x="209" y="240"/>
                  </a:lnTo>
                  <a:lnTo>
                    <a:pt x="220" y="243"/>
                  </a:lnTo>
                  <a:lnTo>
                    <a:pt x="212" y="235"/>
                  </a:lnTo>
                  <a:lnTo>
                    <a:pt x="209" y="227"/>
                  </a:lnTo>
                  <a:lnTo>
                    <a:pt x="212" y="224"/>
                  </a:lnTo>
                  <a:lnTo>
                    <a:pt x="204" y="221"/>
                  </a:lnTo>
                  <a:lnTo>
                    <a:pt x="201" y="213"/>
                  </a:lnTo>
                  <a:lnTo>
                    <a:pt x="193" y="208"/>
                  </a:lnTo>
                  <a:lnTo>
                    <a:pt x="185" y="208"/>
                  </a:lnTo>
                  <a:lnTo>
                    <a:pt x="183" y="206"/>
                  </a:lnTo>
                  <a:lnTo>
                    <a:pt x="177" y="198"/>
                  </a:lnTo>
                  <a:lnTo>
                    <a:pt x="175" y="182"/>
                  </a:lnTo>
                  <a:lnTo>
                    <a:pt x="175" y="174"/>
                  </a:lnTo>
                  <a:lnTo>
                    <a:pt x="167" y="169"/>
                  </a:lnTo>
                  <a:lnTo>
                    <a:pt x="151" y="161"/>
                  </a:lnTo>
                  <a:lnTo>
                    <a:pt x="148" y="161"/>
                  </a:lnTo>
                  <a:lnTo>
                    <a:pt x="143" y="161"/>
                  </a:lnTo>
                  <a:lnTo>
                    <a:pt x="140" y="163"/>
                  </a:lnTo>
                  <a:lnTo>
                    <a:pt x="130" y="161"/>
                  </a:lnTo>
                  <a:lnTo>
                    <a:pt x="132" y="161"/>
                  </a:lnTo>
                  <a:lnTo>
                    <a:pt x="140" y="155"/>
                  </a:lnTo>
                  <a:lnTo>
                    <a:pt x="143" y="155"/>
                  </a:lnTo>
                  <a:lnTo>
                    <a:pt x="148" y="153"/>
                  </a:lnTo>
                  <a:lnTo>
                    <a:pt x="148" y="147"/>
                  </a:lnTo>
                  <a:lnTo>
                    <a:pt x="146" y="145"/>
                  </a:lnTo>
                  <a:lnTo>
                    <a:pt x="148" y="145"/>
                  </a:lnTo>
                  <a:lnTo>
                    <a:pt x="164" y="134"/>
                  </a:lnTo>
                  <a:lnTo>
                    <a:pt x="169" y="118"/>
                  </a:lnTo>
                  <a:lnTo>
                    <a:pt x="175" y="113"/>
                  </a:lnTo>
                  <a:lnTo>
                    <a:pt x="175" y="110"/>
                  </a:lnTo>
                  <a:lnTo>
                    <a:pt x="169" y="103"/>
                  </a:lnTo>
                  <a:lnTo>
                    <a:pt x="164" y="103"/>
                  </a:lnTo>
                  <a:lnTo>
                    <a:pt x="151" y="103"/>
                  </a:lnTo>
                  <a:lnTo>
                    <a:pt x="140" y="103"/>
                  </a:lnTo>
                  <a:lnTo>
                    <a:pt x="130" y="103"/>
                  </a:lnTo>
                  <a:lnTo>
                    <a:pt x="114" y="110"/>
                  </a:lnTo>
                  <a:lnTo>
                    <a:pt x="117" y="103"/>
                  </a:lnTo>
                  <a:lnTo>
                    <a:pt x="122" y="103"/>
                  </a:lnTo>
                  <a:lnTo>
                    <a:pt x="122" y="100"/>
                  </a:lnTo>
                  <a:lnTo>
                    <a:pt x="117" y="100"/>
                  </a:lnTo>
                  <a:lnTo>
                    <a:pt x="122" y="95"/>
                  </a:lnTo>
                  <a:lnTo>
                    <a:pt x="132" y="87"/>
                  </a:lnTo>
                  <a:lnTo>
                    <a:pt x="143" y="81"/>
                  </a:lnTo>
                  <a:lnTo>
                    <a:pt x="148" y="76"/>
                  </a:lnTo>
                  <a:lnTo>
                    <a:pt x="148" y="73"/>
                  </a:lnTo>
                  <a:lnTo>
                    <a:pt x="143" y="73"/>
                  </a:lnTo>
                  <a:lnTo>
                    <a:pt x="132" y="73"/>
                  </a:lnTo>
                  <a:lnTo>
                    <a:pt x="122" y="76"/>
                  </a:lnTo>
                  <a:lnTo>
                    <a:pt x="114" y="76"/>
                  </a:lnTo>
                  <a:lnTo>
                    <a:pt x="109" y="76"/>
                  </a:lnTo>
                  <a:lnTo>
                    <a:pt x="106" y="76"/>
                  </a:lnTo>
                  <a:lnTo>
                    <a:pt x="103" y="76"/>
                  </a:lnTo>
                  <a:lnTo>
                    <a:pt x="98" y="73"/>
                  </a:lnTo>
                  <a:lnTo>
                    <a:pt x="95" y="76"/>
                  </a:lnTo>
                  <a:lnTo>
                    <a:pt x="90" y="84"/>
                  </a:lnTo>
                  <a:lnTo>
                    <a:pt x="87" y="87"/>
                  </a:lnTo>
                  <a:lnTo>
                    <a:pt x="82" y="92"/>
                  </a:lnTo>
                  <a:lnTo>
                    <a:pt x="90" y="100"/>
                  </a:lnTo>
                  <a:lnTo>
                    <a:pt x="82" y="100"/>
                  </a:lnTo>
                  <a:lnTo>
                    <a:pt x="80" y="100"/>
                  </a:lnTo>
                  <a:lnTo>
                    <a:pt x="77" y="103"/>
                  </a:lnTo>
                  <a:lnTo>
                    <a:pt x="77" y="100"/>
                  </a:lnTo>
                  <a:lnTo>
                    <a:pt x="72" y="103"/>
                  </a:lnTo>
                  <a:lnTo>
                    <a:pt x="72" y="108"/>
                  </a:lnTo>
                  <a:lnTo>
                    <a:pt x="77" y="110"/>
                  </a:lnTo>
                  <a:lnTo>
                    <a:pt x="72" y="110"/>
                  </a:lnTo>
                  <a:lnTo>
                    <a:pt x="72" y="113"/>
                  </a:lnTo>
                  <a:lnTo>
                    <a:pt x="80" y="113"/>
                  </a:lnTo>
                  <a:lnTo>
                    <a:pt x="72" y="118"/>
                  </a:lnTo>
                  <a:lnTo>
                    <a:pt x="77" y="118"/>
                  </a:lnTo>
                  <a:lnTo>
                    <a:pt x="77" y="121"/>
                  </a:lnTo>
                  <a:lnTo>
                    <a:pt x="80" y="121"/>
                  </a:lnTo>
                  <a:lnTo>
                    <a:pt x="72" y="126"/>
                  </a:lnTo>
                  <a:lnTo>
                    <a:pt x="69" y="129"/>
                  </a:lnTo>
                  <a:lnTo>
                    <a:pt x="72" y="134"/>
                  </a:lnTo>
                  <a:lnTo>
                    <a:pt x="69" y="134"/>
                  </a:lnTo>
                  <a:lnTo>
                    <a:pt x="69" y="137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64" y="137"/>
                  </a:lnTo>
                  <a:lnTo>
                    <a:pt x="69" y="145"/>
                  </a:lnTo>
                  <a:lnTo>
                    <a:pt x="77" y="140"/>
                  </a:lnTo>
                  <a:lnTo>
                    <a:pt x="87" y="134"/>
                  </a:lnTo>
                  <a:lnTo>
                    <a:pt x="87" y="137"/>
                  </a:lnTo>
                  <a:lnTo>
                    <a:pt x="80" y="140"/>
                  </a:lnTo>
                  <a:lnTo>
                    <a:pt x="82" y="140"/>
                  </a:lnTo>
                  <a:lnTo>
                    <a:pt x="80" y="145"/>
                  </a:lnTo>
                  <a:lnTo>
                    <a:pt x="77" y="147"/>
                  </a:lnTo>
                  <a:lnTo>
                    <a:pt x="72" y="155"/>
                  </a:lnTo>
                  <a:lnTo>
                    <a:pt x="69" y="161"/>
                  </a:lnTo>
                  <a:lnTo>
                    <a:pt x="69" y="163"/>
                  </a:lnTo>
                  <a:lnTo>
                    <a:pt x="72" y="161"/>
                  </a:lnTo>
                  <a:lnTo>
                    <a:pt x="69" y="169"/>
                  </a:lnTo>
                  <a:lnTo>
                    <a:pt x="72" y="169"/>
                  </a:lnTo>
                  <a:lnTo>
                    <a:pt x="77" y="169"/>
                  </a:lnTo>
                  <a:lnTo>
                    <a:pt x="77" y="163"/>
                  </a:lnTo>
                  <a:lnTo>
                    <a:pt x="80" y="161"/>
                  </a:lnTo>
                  <a:lnTo>
                    <a:pt x="80" y="163"/>
                  </a:lnTo>
                  <a:lnTo>
                    <a:pt x="80" y="169"/>
                  </a:lnTo>
                  <a:lnTo>
                    <a:pt x="82" y="163"/>
                  </a:lnTo>
                  <a:lnTo>
                    <a:pt x="87" y="163"/>
                  </a:lnTo>
                  <a:lnTo>
                    <a:pt x="87" y="169"/>
                  </a:lnTo>
                  <a:lnTo>
                    <a:pt x="90" y="161"/>
                  </a:lnTo>
                  <a:lnTo>
                    <a:pt x="90" y="155"/>
                  </a:lnTo>
                  <a:lnTo>
                    <a:pt x="95" y="155"/>
                  </a:lnTo>
                  <a:lnTo>
                    <a:pt x="90" y="161"/>
                  </a:lnTo>
                  <a:lnTo>
                    <a:pt x="95" y="161"/>
                  </a:lnTo>
                  <a:lnTo>
                    <a:pt x="98" y="163"/>
                  </a:lnTo>
                  <a:lnTo>
                    <a:pt x="95" y="163"/>
                  </a:lnTo>
                  <a:lnTo>
                    <a:pt x="90" y="163"/>
                  </a:lnTo>
                  <a:lnTo>
                    <a:pt x="90" y="171"/>
                  </a:lnTo>
                  <a:lnTo>
                    <a:pt x="95" y="174"/>
                  </a:lnTo>
                  <a:lnTo>
                    <a:pt x="95" y="182"/>
                  </a:lnTo>
                  <a:lnTo>
                    <a:pt x="90" y="187"/>
                  </a:lnTo>
                  <a:lnTo>
                    <a:pt x="82" y="190"/>
                  </a:lnTo>
                  <a:lnTo>
                    <a:pt x="82" y="198"/>
                  </a:lnTo>
                  <a:lnTo>
                    <a:pt x="80" y="198"/>
                  </a:lnTo>
                  <a:lnTo>
                    <a:pt x="80" y="200"/>
                  </a:lnTo>
                  <a:lnTo>
                    <a:pt x="87" y="208"/>
                  </a:lnTo>
                  <a:lnTo>
                    <a:pt x="87" y="200"/>
                  </a:lnTo>
                  <a:lnTo>
                    <a:pt x="95" y="200"/>
                  </a:lnTo>
                  <a:lnTo>
                    <a:pt x="98" y="206"/>
                  </a:lnTo>
                  <a:lnTo>
                    <a:pt x="98" y="198"/>
                  </a:lnTo>
                  <a:lnTo>
                    <a:pt x="109" y="200"/>
                  </a:lnTo>
                  <a:lnTo>
                    <a:pt x="117" y="200"/>
                  </a:lnTo>
                  <a:lnTo>
                    <a:pt x="122" y="198"/>
                  </a:lnTo>
                  <a:lnTo>
                    <a:pt x="122" y="195"/>
                  </a:lnTo>
                  <a:lnTo>
                    <a:pt x="138" y="198"/>
                  </a:lnTo>
                  <a:lnTo>
                    <a:pt x="130" y="200"/>
                  </a:lnTo>
                  <a:lnTo>
                    <a:pt x="122" y="206"/>
                  </a:lnTo>
                  <a:lnTo>
                    <a:pt x="122" y="216"/>
                  </a:lnTo>
                  <a:lnTo>
                    <a:pt x="124" y="221"/>
                  </a:lnTo>
                  <a:lnTo>
                    <a:pt x="130" y="221"/>
                  </a:lnTo>
                  <a:lnTo>
                    <a:pt x="130" y="227"/>
                  </a:lnTo>
                  <a:lnTo>
                    <a:pt x="132" y="221"/>
                  </a:lnTo>
                  <a:lnTo>
                    <a:pt x="138" y="224"/>
                  </a:lnTo>
                  <a:lnTo>
                    <a:pt x="140" y="221"/>
                  </a:lnTo>
                  <a:lnTo>
                    <a:pt x="138" y="232"/>
                  </a:lnTo>
                  <a:lnTo>
                    <a:pt x="132" y="235"/>
                  </a:lnTo>
                  <a:lnTo>
                    <a:pt x="132" y="240"/>
                  </a:lnTo>
                  <a:lnTo>
                    <a:pt x="138" y="240"/>
                  </a:lnTo>
                  <a:lnTo>
                    <a:pt x="132" y="243"/>
                  </a:lnTo>
                  <a:lnTo>
                    <a:pt x="132" y="248"/>
                  </a:lnTo>
                  <a:lnTo>
                    <a:pt x="138" y="250"/>
                  </a:lnTo>
                  <a:lnTo>
                    <a:pt x="132" y="250"/>
                  </a:lnTo>
                  <a:lnTo>
                    <a:pt x="130" y="250"/>
                  </a:lnTo>
                  <a:lnTo>
                    <a:pt x="130" y="253"/>
                  </a:lnTo>
                  <a:lnTo>
                    <a:pt x="124" y="253"/>
                  </a:lnTo>
                  <a:lnTo>
                    <a:pt x="117" y="253"/>
                  </a:lnTo>
                  <a:lnTo>
                    <a:pt x="103" y="253"/>
                  </a:lnTo>
                  <a:lnTo>
                    <a:pt x="98" y="250"/>
                  </a:lnTo>
                  <a:lnTo>
                    <a:pt x="90" y="250"/>
                  </a:lnTo>
                  <a:lnTo>
                    <a:pt x="90" y="253"/>
                  </a:lnTo>
                  <a:lnTo>
                    <a:pt x="90" y="258"/>
                  </a:lnTo>
                  <a:lnTo>
                    <a:pt x="95" y="258"/>
                  </a:lnTo>
                  <a:lnTo>
                    <a:pt x="98" y="258"/>
                  </a:lnTo>
                  <a:lnTo>
                    <a:pt x="82" y="269"/>
                  </a:lnTo>
                  <a:lnTo>
                    <a:pt x="90" y="269"/>
                  </a:lnTo>
                  <a:lnTo>
                    <a:pt x="95" y="266"/>
                  </a:lnTo>
                  <a:lnTo>
                    <a:pt x="103" y="266"/>
                  </a:lnTo>
                  <a:lnTo>
                    <a:pt x="103" y="269"/>
                  </a:lnTo>
                  <a:lnTo>
                    <a:pt x="103" y="274"/>
                  </a:lnTo>
                  <a:lnTo>
                    <a:pt x="103" y="277"/>
                  </a:lnTo>
                  <a:lnTo>
                    <a:pt x="106" y="282"/>
                  </a:lnTo>
                  <a:lnTo>
                    <a:pt x="103" y="282"/>
                  </a:lnTo>
                  <a:lnTo>
                    <a:pt x="98" y="285"/>
                  </a:lnTo>
                  <a:lnTo>
                    <a:pt x="95" y="287"/>
                  </a:lnTo>
                  <a:lnTo>
                    <a:pt x="90" y="293"/>
                  </a:lnTo>
                  <a:lnTo>
                    <a:pt x="80" y="295"/>
                  </a:lnTo>
                  <a:lnTo>
                    <a:pt x="69" y="303"/>
                  </a:lnTo>
                  <a:lnTo>
                    <a:pt x="72" y="303"/>
                  </a:lnTo>
                  <a:lnTo>
                    <a:pt x="69" y="309"/>
                  </a:lnTo>
                  <a:lnTo>
                    <a:pt x="72" y="309"/>
                  </a:lnTo>
                  <a:lnTo>
                    <a:pt x="77" y="311"/>
                  </a:lnTo>
                  <a:lnTo>
                    <a:pt x="80" y="311"/>
                  </a:lnTo>
                  <a:lnTo>
                    <a:pt x="90" y="309"/>
                  </a:lnTo>
                  <a:lnTo>
                    <a:pt x="95" y="311"/>
                  </a:lnTo>
                  <a:lnTo>
                    <a:pt x="95" y="314"/>
                  </a:lnTo>
                  <a:lnTo>
                    <a:pt x="98" y="314"/>
                  </a:lnTo>
                  <a:lnTo>
                    <a:pt x="103" y="311"/>
                  </a:lnTo>
                  <a:lnTo>
                    <a:pt x="106" y="311"/>
                  </a:lnTo>
                  <a:lnTo>
                    <a:pt x="106" y="314"/>
                  </a:lnTo>
                  <a:lnTo>
                    <a:pt x="114" y="319"/>
                  </a:lnTo>
                  <a:lnTo>
                    <a:pt x="117" y="319"/>
                  </a:lnTo>
                  <a:lnTo>
                    <a:pt x="122" y="319"/>
                  </a:lnTo>
                  <a:lnTo>
                    <a:pt x="130" y="314"/>
                  </a:lnTo>
                  <a:lnTo>
                    <a:pt x="138" y="311"/>
                  </a:lnTo>
                  <a:lnTo>
                    <a:pt x="143" y="309"/>
                  </a:lnTo>
                  <a:lnTo>
                    <a:pt x="124" y="322"/>
                  </a:lnTo>
                  <a:lnTo>
                    <a:pt x="124" y="327"/>
                  </a:lnTo>
                  <a:lnTo>
                    <a:pt x="114" y="327"/>
                  </a:lnTo>
                  <a:lnTo>
                    <a:pt x="106" y="322"/>
                  </a:lnTo>
                  <a:lnTo>
                    <a:pt x="95" y="327"/>
                  </a:lnTo>
                  <a:lnTo>
                    <a:pt x="90" y="335"/>
                  </a:lnTo>
                  <a:lnTo>
                    <a:pt x="87" y="335"/>
                  </a:lnTo>
                  <a:lnTo>
                    <a:pt x="82" y="338"/>
                  </a:lnTo>
                  <a:lnTo>
                    <a:pt x="80" y="346"/>
                  </a:lnTo>
                  <a:lnTo>
                    <a:pt x="72" y="348"/>
                  </a:lnTo>
                  <a:lnTo>
                    <a:pt x="69" y="348"/>
                  </a:lnTo>
                  <a:lnTo>
                    <a:pt x="69" y="353"/>
                  </a:lnTo>
                  <a:lnTo>
                    <a:pt x="64" y="356"/>
                  </a:lnTo>
                  <a:lnTo>
                    <a:pt x="56" y="356"/>
                  </a:lnTo>
                  <a:lnTo>
                    <a:pt x="51" y="364"/>
                  </a:lnTo>
                  <a:lnTo>
                    <a:pt x="56" y="364"/>
                  </a:lnTo>
                  <a:lnTo>
                    <a:pt x="61" y="364"/>
                  </a:lnTo>
                  <a:lnTo>
                    <a:pt x="61" y="367"/>
                  </a:lnTo>
                  <a:lnTo>
                    <a:pt x="69" y="364"/>
                  </a:lnTo>
                  <a:lnTo>
                    <a:pt x="72" y="361"/>
                  </a:lnTo>
                  <a:lnTo>
                    <a:pt x="82" y="356"/>
                  </a:lnTo>
                  <a:lnTo>
                    <a:pt x="87" y="356"/>
                  </a:lnTo>
                  <a:lnTo>
                    <a:pt x="90" y="353"/>
                  </a:lnTo>
                  <a:lnTo>
                    <a:pt x="95" y="356"/>
                  </a:lnTo>
                  <a:lnTo>
                    <a:pt x="103" y="361"/>
                  </a:lnTo>
                  <a:lnTo>
                    <a:pt x="106" y="356"/>
                  </a:lnTo>
                  <a:lnTo>
                    <a:pt x="109" y="353"/>
                  </a:lnTo>
                  <a:lnTo>
                    <a:pt x="114" y="346"/>
                  </a:lnTo>
                  <a:lnTo>
                    <a:pt x="117" y="346"/>
                  </a:lnTo>
                  <a:lnTo>
                    <a:pt x="124" y="340"/>
                  </a:lnTo>
                  <a:lnTo>
                    <a:pt x="132" y="340"/>
                  </a:lnTo>
                  <a:lnTo>
                    <a:pt x="140" y="348"/>
                  </a:lnTo>
                  <a:lnTo>
                    <a:pt x="143" y="346"/>
                  </a:lnTo>
                  <a:lnTo>
                    <a:pt x="148" y="346"/>
                  </a:lnTo>
                  <a:lnTo>
                    <a:pt x="151" y="346"/>
                  </a:lnTo>
                  <a:lnTo>
                    <a:pt x="156" y="346"/>
                  </a:lnTo>
                  <a:lnTo>
                    <a:pt x="151" y="340"/>
                  </a:lnTo>
                  <a:lnTo>
                    <a:pt x="164" y="340"/>
                  </a:lnTo>
                  <a:lnTo>
                    <a:pt x="169" y="340"/>
                  </a:lnTo>
                  <a:lnTo>
                    <a:pt x="169" y="338"/>
                  </a:lnTo>
                  <a:lnTo>
                    <a:pt x="177" y="338"/>
                  </a:lnTo>
                  <a:lnTo>
                    <a:pt x="183" y="338"/>
                  </a:lnTo>
                  <a:lnTo>
                    <a:pt x="185" y="340"/>
                  </a:lnTo>
                  <a:lnTo>
                    <a:pt x="190" y="340"/>
                  </a:lnTo>
                  <a:lnTo>
                    <a:pt x="193" y="340"/>
                  </a:lnTo>
                  <a:lnTo>
                    <a:pt x="201" y="338"/>
                  </a:lnTo>
                  <a:lnTo>
                    <a:pt x="209" y="340"/>
                  </a:lnTo>
                  <a:lnTo>
                    <a:pt x="220" y="340"/>
                  </a:lnTo>
                  <a:lnTo>
                    <a:pt x="227" y="338"/>
                  </a:lnTo>
                  <a:lnTo>
                    <a:pt x="235" y="330"/>
                  </a:lnTo>
                  <a:lnTo>
                    <a:pt x="243" y="330"/>
                  </a:lnTo>
                  <a:lnTo>
                    <a:pt x="251" y="327"/>
                  </a:lnTo>
                  <a:lnTo>
                    <a:pt x="246" y="322"/>
                  </a:lnTo>
                  <a:lnTo>
                    <a:pt x="238" y="319"/>
                  </a:lnTo>
                  <a:lnTo>
                    <a:pt x="225" y="319"/>
                  </a:lnTo>
                  <a:lnTo>
                    <a:pt x="230" y="314"/>
                  </a:lnTo>
                  <a:lnTo>
                    <a:pt x="235" y="314"/>
                  </a:lnTo>
                  <a:lnTo>
                    <a:pt x="235" y="311"/>
                  </a:lnTo>
                  <a:lnTo>
                    <a:pt x="235" y="309"/>
                  </a:lnTo>
                  <a:lnTo>
                    <a:pt x="230" y="309"/>
                  </a:lnTo>
                  <a:lnTo>
                    <a:pt x="235" y="303"/>
                  </a:lnTo>
                  <a:lnTo>
                    <a:pt x="238" y="303"/>
                  </a:lnTo>
                  <a:lnTo>
                    <a:pt x="246" y="303"/>
                  </a:lnTo>
                  <a:lnTo>
                    <a:pt x="238" y="301"/>
                  </a:lnTo>
                  <a:lnTo>
                    <a:pt x="246" y="301"/>
                  </a:lnTo>
                  <a:lnTo>
                    <a:pt x="251" y="295"/>
                  </a:lnTo>
                  <a:lnTo>
                    <a:pt x="256" y="287"/>
                  </a:lnTo>
                  <a:lnTo>
                    <a:pt x="256" y="282"/>
                  </a:lnTo>
                  <a:lnTo>
                    <a:pt x="256" y="277"/>
                  </a:lnTo>
                  <a:lnTo>
                    <a:pt x="256" y="274"/>
                  </a:lnTo>
                  <a:lnTo>
                    <a:pt x="251" y="266"/>
                  </a:lnTo>
                  <a:lnTo>
                    <a:pt x="251" y="266"/>
                  </a:lnTo>
                  <a:lnTo>
                    <a:pt x="251" y="266"/>
                  </a:lnTo>
                  <a:lnTo>
                    <a:pt x="251" y="266"/>
                  </a:lnTo>
                  <a:lnTo>
                    <a:pt x="251" y="266"/>
                  </a:lnTo>
                  <a:lnTo>
                    <a:pt x="251" y="266"/>
                  </a:lnTo>
                  <a:close/>
                  <a:moveTo>
                    <a:pt x="143" y="145"/>
                  </a:moveTo>
                  <a:lnTo>
                    <a:pt x="140" y="147"/>
                  </a:lnTo>
                  <a:lnTo>
                    <a:pt x="132" y="147"/>
                  </a:lnTo>
                  <a:lnTo>
                    <a:pt x="143" y="145"/>
                  </a:lnTo>
                  <a:lnTo>
                    <a:pt x="143" y="145"/>
                  </a:lnTo>
                  <a:lnTo>
                    <a:pt x="143" y="145"/>
                  </a:lnTo>
                  <a:lnTo>
                    <a:pt x="143" y="145"/>
                  </a:lnTo>
                  <a:lnTo>
                    <a:pt x="143" y="145"/>
                  </a:lnTo>
                  <a:lnTo>
                    <a:pt x="143" y="145"/>
                  </a:lnTo>
                  <a:close/>
                  <a:moveTo>
                    <a:pt x="64" y="113"/>
                  </a:moveTo>
                  <a:lnTo>
                    <a:pt x="61" y="108"/>
                  </a:lnTo>
                  <a:lnTo>
                    <a:pt x="56" y="103"/>
                  </a:lnTo>
                  <a:lnTo>
                    <a:pt x="56" y="110"/>
                  </a:lnTo>
                  <a:lnTo>
                    <a:pt x="53" y="110"/>
                  </a:lnTo>
                  <a:lnTo>
                    <a:pt x="45" y="110"/>
                  </a:lnTo>
                  <a:lnTo>
                    <a:pt x="51" y="113"/>
                  </a:lnTo>
                  <a:lnTo>
                    <a:pt x="56" y="118"/>
                  </a:lnTo>
                  <a:lnTo>
                    <a:pt x="53" y="118"/>
                  </a:lnTo>
                  <a:lnTo>
                    <a:pt x="61" y="121"/>
                  </a:lnTo>
                  <a:lnTo>
                    <a:pt x="64" y="121"/>
                  </a:lnTo>
                  <a:lnTo>
                    <a:pt x="64" y="126"/>
                  </a:lnTo>
                  <a:lnTo>
                    <a:pt x="72" y="121"/>
                  </a:lnTo>
                  <a:lnTo>
                    <a:pt x="72" y="118"/>
                  </a:lnTo>
                  <a:lnTo>
                    <a:pt x="64" y="118"/>
                  </a:lnTo>
                  <a:lnTo>
                    <a:pt x="64" y="113"/>
                  </a:lnTo>
                  <a:lnTo>
                    <a:pt x="64" y="113"/>
                  </a:lnTo>
                  <a:lnTo>
                    <a:pt x="64" y="113"/>
                  </a:lnTo>
                  <a:lnTo>
                    <a:pt x="64" y="113"/>
                  </a:lnTo>
                  <a:lnTo>
                    <a:pt x="64" y="113"/>
                  </a:lnTo>
                  <a:lnTo>
                    <a:pt x="64" y="113"/>
                  </a:lnTo>
                  <a:close/>
                  <a:moveTo>
                    <a:pt x="64" y="182"/>
                  </a:moveTo>
                  <a:lnTo>
                    <a:pt x="69" y="182"/>
                  </a:lnTo>
                  <a:lnTo>
                    <a:pt x="72" y="179"/>
                  </a:lnTo>
                  <a:lnTo>
                    <a:pt x="77" y="174"/>
                  </a:lnTo>
                  <a:lnTo>
                    <a:pt x="77" y="169"/>
                  </a:lnTo>
                  <a:lnTo>
                    <a:pt x="69" y="174"/>
                  </a:lnTo>
                  <a:lnTo>
                    <a:pt x="64" y="182"/>
                  </a:lnTo>
                  <a:lnTo>
                    <a:pt x="64" y="182"/>
                  </a:lnTo>
                  <a:lnTo>
                    <a:pt x="64" y="182"/>
                  </a:lnTo>
                  <a:lnTo>
                    <a:pt x="64" y="182"/>
                  </a:lnTo>
                  <a:lnTo>
                    <a:pt x="64" y="182"/>
                  </a:lnTo>
                  <a:lnTo>
                    <a:pt x="64" y="182"/>
                  </a:lnTo>
                  <a:close/>
                  <a:moveTo>
                    <a:pt x="87" y="171"/>
                  </a:moveTo>
                  <a:lnTo>
                    <a:pt x="87" y="169"/>
                  </a:lnTo>
                  <a:lnTo>
                    <a:pt x="82" y="163"/>
                  </a:lnTo>
                  <a:lnTo>
                    <a:pt x="87" y="171"/>
                  </a:lnTo>
                  <a:lnTo>
                    <a:pt x="87" y="171"/>
                  </a:lnTo>
                  <a:lnTo>
                    <a:pt x="87" y="171"/>
                  </a:lnTo>
                  <a:lnTo>
                    <a:pt x="87" y="171"/>
                  </a:lnTo>
                  <a:lnTo>
                    <a:pt x="87" y="171"/>
                  </a:lnTo>
                  <a:lnTo>
                    <a:pt x="87" y="171"/>
                  </a:lnTo>
                  <a:close/>
                  <a:moveTo>
                    <a:pt x="56" y="140"/>
                  </a:moveTo>
                  <a:lnTo>
                    <a:pt x="53" y="145"/>
                  </a:lnTo>
                  <a:lnTo>
                    <a:pt x="61" y="145"/>
                  </a:lnTo>
                  <a:lnTo>
                    <a:pt x="56" y="147"/>
                  </a:lnTo>
                  <a:lnTo>
                    <a:pt x="61" y="147"/>
                  </a:lnTo>
                  <a:lnTo>
                    <a:pt x="56" y="153"/>
                  </a:lnTo>
                  <a:lnTo>
                    <a:pt x="72" y="147"/>
                  </a:lnTo>
                  <a:lnTo>
                    <a:pt x="69" y="145"/>
                  </a:lnTo>
                  <a:lnTo>
                    <a:pt x="64" y="140"/>
                  </a:lnTo>
                  <a:lnTo>
                    <a:pt x="56" y="140"/>
                  </a:lnTo>
                  <a:lnTo>
                    <a:pt x="56" y="140"/>
                  </a:lnTo>
                  <a:lnTo>
                    <a:pt x="56" y="140"/>
                  </a:lnTo>
                  <a:lnTo>
                    <a:pt x="56" y="140"/>
                  </a:lnTo>
                  <a:lnTo>
                    <a:pt x="56" y="140"/>
                  </a:lnTo>
                  <a:lnTo>
                    <a:pt x="56" y="140"/>
                  </a:lnTo>
                  <a:close/>
                </a:path>
              </a:pathLst>
            </a:custGeom>
            <a:solidFill>
              <a:srgbClr val="F796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33"/>
            <p:cNvSpPr>
              <a:spLocks/>
            </p:cNvSpPr>
            <p:nvPr/>
          </p:nvSpPr>
          <p:spPr bwMode="auto">
            <a:xfrm>
              <a:off x="848621" y="2840752"/>
              <a:ext cx="472977" cy="604262"/>
            </a:xfrm>
            <a:custGeom>
              <a:avLst/>
              <a:gdLst>
                <a:gd name="T0" fmla="*/ 114 w 122"/>
                <a:gd name="T1" fmla="*/ 40 h 127"/>
                <a:gd name="T2" fmla="*/ 108 w 122"/>
                <a:gd name="T3" fmla="*/ 37 h 127"/>
                <a:gd name="T4" fmla="*/ 106 w 122"/>
                <a:gd name="T5" fmla="*/ 34 h 127"/>
                <a:gd name="T6" fmla="*/ 98 w 122"/>
                <a:gd name="T7" fmla="*/ 29 h 127"/>
                <a:gd name="T8" fmla="*/ 95 w 122"/>
                <a:gd name="T9" fmla="*/ 34 h 127"/>
                <a:gd name="T10" fmla="*/ 87 w 122"/>
                <a:gd name="T11" fmla="*/ 37 h 127"/>
                <a:gd name="T12" fmla="*/ 71 w 122"/>
                <a:gd name="T13" fmla="*/ 26 h 127"/>
                <a:gd name="T14" fmla="*/ 79 w 122"/>
                <a:gd name="T15" fmla="*/ 19 h 127"/>
                <a:gd name="T16" fmla="*/ 87 w 122"/>
                <a:gd name="T17" fmla="*/ 19 h 127"/>
                <a:gd name="T18" fmla="*/ 95 w 122"/>
                <a:gd name="T19" fmla="*/ 8 h 127"/>
                <a:gd name="T20" fmla="*/ 106 w 122"/>
                <a:gd name="T21" fmla="*/ 0 h 127"/>
                <a:gd name="T22" fmla="*/ 87 w 122"/>
                <a:gd name="T23" fmla="*/ 0 h 127"/>
                <a:gd name="T24" fmla="*/ 82 w 122"/>
                <a:gd name="T25" fmla="*/ 3 h 127"/>
                <a:gd name="T26" fmla="*/ 66 w 122"/>
                <a:gd name="T27" fmla="*/ 3 h 127"/>
                <a:gd name="T28" fmla="*/ 63 w 122"/>
                <a:gd name="T29" fmla="*/ 13 h 127"/>
                <a:gd name="T30" fmla="*/ 61 w 122"/>
                <a:gd name="T31" fmla="*/ 19 h 127"/>
                <a:gd name="T32" fmla="*/ 53 w 122"/>
                <a:gd name="T33" fmla="*/ 19 h 127"/>
                <a:gd name="T34" fmla="*/ 66 w 122"/>
                <a:gd name="T35" fmla="*/ 21 h 127"/>
                <a:gd name="T36" fmla="*/ 63 w 122"/>
                <a:gd name="T37" fmla="*/ 26 h 127"/>
                <a:gd name="T38" fmla="*/ 61 w 122"/>
                <a:gd name="T39" fmla="*/ 34 h 127"/>
                <a:gd name="T40" fmla="*/ 48 w 122"/>
                <a:gd name="T41" fmla="*/ 34 h 127"/>
                <a:gd name="T42" fmla="*/ 40 w 122"/>
                <a:gd name="T43" fmla="*/ 37 h 127"/>
                <a:gd name="T44" fmla="*/ 29 w 122"/>
                <a:gd name="T45" fmla="*/ 29 h 127"/>
                <a:gd name="T46" fmla="*/ 19 w 122"/>
                <a:gd name="T47" fmla="*/ 34 h 127"/>
                <a:gd name="T48" fmla="*/ 19 w 122"/>
                <a:gd name="T49" fmla="*/ 40 h 127"/>
                <a:gd name="T50" fmla="*/ 21 w 122"/>
                <a:gd name="T51" fmla="*/ 45 h 127"/>
                <a:gd name="T52" fmla="*/ 29 w 122"/>
                <a:gd name="T53" fmla="*/ 48 h 127"/>
                <a:gd name="T54" fmla="*/ 21 w 122"/>
                <a:gd name="T55" fmla="*/ 53 h 127"/>
                <a:gd name="T56" fmla="*/ 11 w 122"/>
                <a:gd name="T57" fmla="*/ 61 h 127"/>
                <a:gd name="T58" fmla="*/ 11 w 122"/>
                <a:gd name="T59" fmla="*/ 63 h 127"/>
                <a:gd name="T60" fmla="*/ 19 w 122"/>
                <a:gd name="T61" fmla="*/ 63 h 127"/>
                <a:gd name="T62" fmla="*/ 45 w 122"/>
                <a:gd name="T63" fmla="*/ 66 h 127"/>
                <a:gd name="T64" fmla="*/ 29 w 122"/>
                <a:gd name="T65" fmla="*/ 74 h 127"/>
                <a:gd name="T66" fmla="*/ 29 w 122"/>
                <a:gd name="T67" fmla="*/ 82 h 127"/>
                <a:gd name="T68" fmla="*/ 13 w 122"/>
                <a:gd name="T69" fmla="*/ 90 h 127"/>
                <a:gd name="T70" fmla="*/ 19 w 122"/>
                <a:gd name="T71" fmla="*/ 95 h 127"/>
                <a:gd name="T72" fmla="*/ 13 w 122"/>
                <a:gd name="T73" fmla="*/ 100 h 127"/>
                <a:gd name="T74" fmla="*/ 3 w 122"/>
                <a:gd name="T75" fmla="*/ 100 h 127"/>
                <a:gd name="T76" fmla="*/ 0 w 122"/>
                <a:gd name="T77" fmla="*/ 108 h 127"/>
                <a:gd name="T78" fmla="*/ 13 w 122"/>
                <a:gd name="T79" fmla="*/ 106 h 127"/>
                <a:gd name="T80" fmla="*/ 0 w 122"/>
                <a:gd name="T81" fmla="*/ 116 h 127"/>
                <a:gd name="T82" fmla="*/ 3 w 122"/>
                <a:gd name="T83" fmla="*/ 122 h 127"/>
                <a:gd name="T84" fmla="*/ 19 w 122"/>
                <a:gd name="T85" fmla="*/ 116 h 127"/>
                <a:gd name="T86" fmla="*/ 3 w 122"/>
                <a:gd name="T87" fmla="*/ 124 h 127"/>
                <a:gd name="T88" fmla="*/ 13 w 122"/>
                <a:gd name="T89" fmla="*/ 122 h 127"/>
                <a:gd name="T90" fmla="*/ 13 w 122"/>
                <a:gd name="T91" fmla="*/ 127 h 127"/>
                <a:gd name="T92" fmla="*/ 29 w 122"/>
                <a:gd name="T93" fmla="*/ 127 h 127"/>
                <a:gd name="T94" fmla="*/ 48 w 122"/>
                <a:gd name="T95" fmla="*/ 124 h 127"/>
                <a:gd name="T96" fmla="*/ 56 w 122"/>
                <a:gd name="T97" fmla="*/ 116 h 127"/>
                <a:gd name="T98" fmla="*/ 71 w 122"/>
                <a:gd name="T99" fmla="*/ 114 h 127"/>
                <a:gd name="T100" fmla="*/ 87 w 122"/>
                <a:gd name="T101" fmla="*/ 106 h 127"/>
                <a:gd name="T102" fmla="*/ 95 w 122"/>
                <a:gd name="T103" fmla="*/ 100 h 127"/>
                <a:gd name="T104" fmla="*/ 98 w 122"/>
                <a:gd name="T105" fmla="*/ 106 h 127"/>
                <a:gd name="T106" fmla="*/ 108 w 122"/>
                <a:gd name="T107" fmla="*/ 100 h 127"/>
                <a:gd name="T108" fmla="*/ 108 w 122"/>
                <a:gd name="T109" fmla="*/ 98 h 127"/>
                <a:gd name="T110" fmla="*/ 116 w 122"/>
                <a:gd name="T111" fmla="*/ 87 h 127"/>
                <a:gd name="T112" fmla="*/ 116 w 122"/>
                <a:gd name="T113" fmla="*/ 63 h 127"/>
                <a:gd name="T114" fmla="*/ 122 w 122"/>
                <a:gd name="T115" fmla="*/ 61 h 127"/>
                <a:gd name="T116" fmla="*/ 114 w 122"/>
                <a:gd name="T117" fmla="*/ 45 h 127"/>
                <a:gd name="T118" fmla="*/ 116 w 122"/>
                <a:gd name="T119" fmla="*/ 40 h 127"/>
                <a:gd name="T120" fmla="*/ 116 w 122"/>
                <a:gd name="T121" fmla="*/ 40 h 127"/>
                <a:gd name="T122" fmla="*/ 116 w 122"/>
                <a:gd name="T123" fmla="*/ 4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" h="127">
                  <a:moveTo>
                    <a:pt x="116" y="40"/>
                  </a:moveTo>
                  <a:lnTo>
                    <a:pt x="114" y="40"/>
                  </a:lnTo>
                  <a:lnTo>
                    <a:pt x="108" y="40"/>
                  </a:lnTo>
                  <a:lnTo>
                    <a:pt x="108" y="37"/>
                  </a:lnTo>
                  <a:lnTo>
                    <a:pt x="106" y="34"/>
                  </a:lnTo>
                  <a:lnTo>
                    <a:pt x="106" y="34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5" y="29"/>
                  </a:lnTo>
                  <a:lnTo>
                    <a:pt x="95" y="34"/>
                  </a:lnTo>
                  <a:lnTo>
                    <a:pt x="90" y="37"/>
                  </a:lnTo>
                  <a:lnTo>
                    <a:pt x="87" y="37"/>
                  </a:lnTo>
                  <a:lnTo>
                    <a:pt x="74" y="29"/>
                  </a:lnTo>
                  <a:lnTo>
                    <a:pt x="71" y="26"/>
                  </a:lnTo>
                  <a:lnTo>
                    <a:pt x="82" y="21"/>
                  </a:lnTo>
                  <a:lnTo>
                    <a:pt x="79" y="19"/>
                  </a:lnTo>
                  <a:lnTo>
                    <a:pt x="82" y="19"/>
                  </a:lnTo>
                  <a:lnTo>
                    <a:pt x="87" y="19"/>
                  </a:lnTo>
                  <a:lnTo>
                    <a:pt x="90" y="11"/>
                  </a:lnTo>
                  <a:lnTo>
                    <a:pt x="95" y="8"/>
                  </a:lnTo>
                  <a:lnTo>
                    <a:pt x="98" y="3"/>
                  </a:lnTo>
                  <a:lnTo>
                    <a:pt x="106" y="0"/>
                  </a:lnTo>
                  <a:lnTo>
                    <a:pt x="98" y="0"/>
                  </a:lnTo>
                  <a:lnTo>
                    <a:pt x="87" y="0"/>
                  </a:lnTo>
                  <a:lnTo>
                    <a:pt x="82" y="0"/>
                  </a:lnTo>
                  <a:lnTo>
                    <a:pt x="82" y="3"/>
                  </a:lnTo>
                  <a:lnTo>
                    <a:pt x="74" y="3"/>
                  </a:lnTo>
                  <a:lnTo>
                    <a:pt x="66" y="3"/>
                  </a:lnTo>
                  <a:lnTo>
                    <a:pt x="63" y="8"/>
                  </a:lnTo>
                  <a:lnTo>
                    <a:pt x="63" y="13"/>
                  </a:lnTo>
                  <a:lnTo>
                    <a:pt x="61" y="13"/>
                  </a:lnTo>
                  <a:lnTo>
                    <a:pt x="61" y="19"/>
                  </a:lnTo>
                  <a:lnTo>
                    <a:pt x="56" y="19"/>
                  </a:lnTo>
                  <a:lnTo>
                    <a:pt x="53" y="19"/>
                  </a:lnTo>
                  <a:lnTo>
                    <a:pt x="61" y="21"/>
                  </a:lnTo>
                  <a:lnTo>
                    <a:pt x="66" y="21"/>
                  </a:lnTo>
                  <a:lnTo>
                    <a:pt x="66" y="26"/>
                  </a:lnTo>
                  <a:lnTo>
                    <a:pt x="63" y="26"/>
                  </a:lnTo>
                  <a:lnTo>
                    <a:pt x="56" y="29"/>
                  </a:lnTo>
                  <a:lnTo>
                    <a:pt x="61" y="34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5" y="34"/>
                  </a:lnTo>
                  <a:lnTo>
                    <a:pt x="40" y="37"/>
                  </a:lnTo>
                  <a:lnTo>
                    <a:pt x="37" y="34"/>
                  </a:lnTo>
                  <a:lnTo>
                    <a:pt x="29" y="29"/>
                  </a:lnTo>
                  <a:lnTo>
                    <a:pt x="21" y="34"/>
                  </a:lnTo>
                  <a:lnTo>
                    <a:pt x="19" y="34"/>
                  </a:lnTo>
                  <a:lnTo>
                    <a:pt x="19" y="37"/>
                  </a:lnTo>
                  <a:lnTo>
                    <a:pt x="19" y="40"/>
                  </a:lnTo>
                  <a:lnTo>
                    <a:pt x="21" y="40"/>
                  </a:lnTo>
                  <a:lnTo>
                    <a:pt x="21" y="45"/>
                  </a:lnTo>
                  <a:lnTo>
                    <a:pt x="26" y="45"/>
                  </a:lnTo>
                  <a:lnTo>
                    <a:pt x="29" y="48"/>
                  </a:lnTo>
                  <a:lnTo>
                    <a:pt x="26" y="48"/>
                  </a:lnTo>
                  <a:lnTo>
                    <a:pt x="21" y="53"/>
                  </a:lnTo>
                  <a:lnTo>
                    <a:pt x="19" y="56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1" y="63"/>
                  </a:lnTo>
                  <a:lnTo>
                    <a:pt x="13" y="63"/>
                  </a:lnTo>
                  <a:lnTo>
                    <a:pt x="19" y="63"/>
                  </a:lnTo>
                  <a:lnTo>
                    <a:pt x="29" y="66"/>
                  </a:lnTo>
                  <a:lnTo>
                    <a:pt x="45" y="66"/>
                  </a:lnTo>
                  <a:lnTo>
                    <a:pt x="34" y="71"/>
                  </a:lnTo>
                  <a:lnTo>
                    <a:pt x="29" y="74"/>
                  </a:lnTo>
                  <a:lnTo>
                    <a:pt x="29" y="79"/>
                  </a:lnTo>
                  <a:lnTo>
                    <a:pt x="29" y="82"/>
                  </a:lnTo>
                  <a:lnTo>
                    <a:pt x="26" y="87"/>
                  </a:lnTo>
                  <a:lnTo>
                    <a:pt x="13" y="90"/>
                  </a:lnTo>
                  <a:lnTo>
                    <a:pt x="26" y="90"/>
                  </a:lnTo>
                  <a:lnTo>
                    <a:pt x="19" y="95"/>
                  </a:lnTo>
                  <a:lnTo>
                    <a:pt x="13" y="98"/>
                  </a:lnTo>
                  <a:lnTo>
                    <a:pt x="13" y="100"/>
                  </a:lnTo>
                  <a:lnTo>
                    <a:pt x="8" y="100"/>
                  </a:lnTo>
                  <a:lnTo>
                    <a:pt x="3" y="100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8" y="106"/>
                  </a:lnTo>
                  <a:lnTo>
                    <a:pt x="13" y="106"/>
                  </a:lnTo>
                  <a:lnTo>
                    <a:pt x="3" y="108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3" y="122"/>
                  </a:lnTo>
                  <a:lnTo>
                    <a:pt x="8" y="122"/>
                  </a:lnTo>
                  <a:lnTo>
                    <a:pt x="19" y="116"/>
                  </a:lnTo>
                  <a:lnTo>
                    <a:pt x="11" y="122"/>
                  </a:lnTo>
                  <a:lnTo>
                    <a:pt x="3" y="124"/>
                  </a:lnTo>
                  <a:lnTo>
                    <a:pt x="8" y="124"/>
                  </a:lnTo>
                  <a:lnTo>
                    <a:pt x="13" y="122"/>
                  </a:lnTo>
                  <a:lnTo>
                    <a:pt x="21" y="122"/>
                  </a:lnTo>
                  <a:lnTo>
                    <a:pt x="13" y="127"/>
                  </a:lnTo>
                  <a:lnTo>
                    <a:pt x="21" y="127"/>
                  </a:lnTo>
                  <a:lnTo>
                    <a:pt x="29" y="127"/>
                  </a:lnTo>
                  <a:lnTo>
                    <a:pt x="45" y="124"/>
                  </a:lnTo>
                  <a:lnTo>
                    <a:pt x="48" y="124"/>
                  </a:lnTo>
                  <a:lnTo>
                    <a:pt x="53" y="122"/>
                  </a:lnTo>
                  <a:lnTo>
                    <a:pt x="56" y="116"/>
                  </a:lnTo>
                  <a:lnTo>
                    <a:pt x="63" y="116"/>
                  </a:lnTo>
                  <a:lnTo>
                    <a:pt x="71" y="114"/>
                  </a:lnTo>
                  <a:lnTo>
                    <a:pt x="74" y="108"/>
                  </a:lnTo>
                  <a:lnTo>
                    <a:pt x="87" y="106"/>
                  </a:lnTo>
                  <a:lnTo>
                    <a:pt x="90" y="106"/>
                  </a:lnTo>
                  <a:lnTo>
                    <a:pt x="95" y="100"/>
                  </a:lnTo>
                  <a:lnTo>
                    <a:pt x="95" y="106"/>
                  </a:lnTo>
                  <a:lnTo>
                    <a:pt x="98" y="106"/>
                  </a:lnTo>
                  <a:lnTo>
                    <a:pt x="100" y="106"/>
                  </a:lnTo>
                  <a:lnTo>
                    <a:pt x="108" y="100"/>
                  </a:lnTo>
                  <a:lnTo>
                    <a:pt x="106" y="98"/>
                  </a:lnTo>
                  <a:lnTo>
                    <a:pt x="108" y="98"/>
                  </a:lnTo>
                  <a:lnTo>
                    <a:pt x="114" y="95"/>
                  </a:lnTo>
                  <a:lnTo>
                    <a:pt x="116" y="87"/>
                  </a:lnTo>
                  <a:lnTo>
                    <a:pt x="122" y="74"/>
                  </a:lnTo>
                  <a:lnTo>
                    <a:pt x="116" y="63"/>
                  </a:lnTo>
                  <a:lnTo>
                    <a:pt x="122" y="63"/>
                  </a:lnTo>
                  <a:lnTo>
                    <a:pt x="122" y="61"/>
                  </a:lnTo>
                  <a:lnTo>
                    <a:pt x="116" y="53"/>
                  </a:lnTo>
                  <a:lnTo>
                    <a:pt x="114" y="45"/>
                  </a:lnTo>
                  <a:lnTo>
                    <a:pt x="122" y="40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6" y="40"/>
                  </a:lnTo>
                  <a:close/>
                </a:path>
              </a:pathLst>
            </a:custGeom>
            <a:solidFill>
              <a:srgbClr val="F796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35"/>
            <p:cNvSpPr>
              <a:spLocks/>
            </p:cNvSpPr>
            <p:nvPr/>
          </p:nvSpPr>
          <p:spPr bwMode="auto">
            <a:xfrm>
              <a:off x="3969496" y="566435"/>
              <a:ext cx="1085522" cy="1546343"/>
            </a:xfrm>
            <a:custGeom>
              <a:avLst/>
              <a:gdLst>
                <a:gd name="T0" fmla="*/ 272 w 280"/>
                <a:gd name="T1" fmla="*/ 238 h 325"/>
                <a:gd name="T2" fmla="*/ 280 w 280"/>
                <a:gd name="T3" fmla="*/ 225 h 325"/>
                <a:gd name="T4" fmla="*/ 238 w 280"/>
                <a:gd name="T5" fmla="*/ 198 h 325"/>
                <a:gd name="T6" fmla="*/ 251 w 280"/>
                <a:gd name="T7" fmla="*/ 177 h 325"/>
                <a:gd name="T8" fmla="*/ 238 w 280"/>
                <a:gd name="T9" fmla="*/ 166 h 325"/>
                <a:gd name="T10" fmla="*/ 228 w 280"/>
                <a:gd name="T11" fmla="*/ 158 h 325"/>
                <a:gd name="T12" fmla="*/ 225 w 280"/>
                <a:gd name="T13" fmla="*/ 148 h 325"/>
                <a:gd name="T14" fmla="*/ 225 w 280"/>
                <a:gd name="T15" fmla="*/ 137 h 325"/>
                <a:gd name="T16" fmla="*/ 220 w 280"/>
                <a:gd name="T17" fmla="*/ 114 h 325"/>
                <a:gd name="T18" fmla="*/ 204 w 280"/>
                <a:gd name="T19" fmla="*/ 90 h 325"/>
                <a:gd name="T20" fmla="*/ 220 w 280"/>
                <a:gd name="T21" fmla="*/ 77 h 325"/>
                <a:gd name="T22" fmla="*/ 193 w 280"/>
                <a:gd name="T23" fmla="*/ 58 h 325"/>
                <a:gd name="T24" fmla="*/ 177 w 280"/>
                <a:gd name="T25" fmla="*/ 50 h 325"/>
                <a:gd name="T26" fmla="*/ 183 w 280"/>
                <a:gd name="T27" fmla="*/ 42 h 325"/>
                <a:gd name="T28" fmla="*/ 177 w 280"/>
                <a:gd name="T29" fmla="*/ 34 h 325"/>
                <a:gd name="T30" fmla="*/ 191 w 280"/>
                <a:gd name="T31" fmla="*/ 26 h 325"/>
                <a:gd name="T32" fmla="*/ 185 w 280"/>
                <a:gd name="T33" fmla="*/ 11 h 325"/>
                <a:gd name="T34" fmla="*/ 156 w 280"/>
                <a:gd name="T35" fmla="*/ 0 h 325"/>
                <a:gd name="T36" fmla="*/ 143 w 280"/>
                <a:gd name="T37" fmla="*/ 3 h 325"/>
                <a:gd name="T38" fmla="*/ 117 w 280"/>
                <a:gd name="T39" fmla="*/ 11 h 325"/>
                <a:gd name="T40" fmla="*/ 114 w 280"/>
                <a:gd name="T41" fmla="*/ 34 h 325"/>
                <a:gd name="T42" fmla="*/ 103 w 280"/>
                <a:gd name="T43" fmla="*/ 37 h 325"/>
                <a:gd name="T44" fmla="*/ 88 w 280"/>
                <a:gd name="T45" fmla="*/ 42 h 325"/>
                <a:gd name="T46" fmla="*/ 61 w 280"/>
                <a:gd name="T47" fmla="*/ 42 h 325"/>
                <a:gd name="T48" fmla="*/ 19 w 280"/>
                <a:gd name="T49" fmla="*/ 26 h 325"/>
                <a:gd name="T50" fmla="*/ 8 w 280"/>
                <a:gd name="T51" fmla="*/ 26 h 325"/>
                <a:gd name="T52" fmla="*/ 37 w 280"/>
                <a:gd name="T53" fmla="*/ 45 h 325"/>
                <a:gd name="T54" fmla="*/ 64 w 280"/>
                <a:gd name="T55" fmla="*/ 61 h 325"/>
                <a:gd name="T56" fmla="*/ 64 w 280"/>
                <a:gd name="T57" fmla="*/ 71 h 325"/>
                <a:gd name="T58" fmla="*/ 72 w 280"/>
                <a:gd name="T59" fmla="*/ 85 h 325"/>
                <a:gd name="T60" fmla="*/ 77 w 280"/>
                <a:gd name="T61" fmla="*/ 95 h 325"/>
                <a:gd name="T62" fmla="*/ 77 w 280"/>
                <a:gd name="T63" fmla="*/ 106 h 325"/>
                <a:gd name="T64" fmla="*/ 88 w 280"/>
                <a:gd name="T65" fmla="*/ 129 h 325"/>
                <a:gd name="T66" fmla="*/ 98 w 280"/>
                <a:gd name="T67" fmla="*/ 132 h 325"/>
                <a:gd name="T68" fmla="*/ 117 w 280"/>
                <a:gd name="T69" fmla="*/ 140 h 325"/>
                <a:gd name="T70" fmla="*/ 122 w 280"/>
                <a:gd name="T71" fmla="*/ 151 h 325"/>
                <a:gd name="T72" fmla="*/ 122 w 280"/>
                <a:gd name="T73" fmla="*/ 164 h 325"/>
                <a:gd name="T74" fmla="*/ 98 w 280"/>
                <a:gd name="T75" fmla="*/ 172 h 325"/>
                <a:gd name="T76" fmla="*/ 77 w 280"/>
                <a:gd name="T77" fmla="*/ 185 h 325"/>
                <a:gd name="T78" fmla="*/ 64 w 280"/>
                <a:gd name="T79" fmla="*/ 198 h 325"/>
                <a:gd name="T80" fmla="*/ 59 w 280"/>
                <a:gd name="T81" fmla="*/ 201 h 325"/>
                <a:gd name="T82" fmla="*/ 45 w 280"/>
                <a:gd name="T83" fmla="*/ 211 h 325"/>
                <a:gd name="T84" fmla="*/ 35 w 280"/>
                <a:gd name="T85" fmla="*/ 217 h 325"/>
                <a:gd name="T86" fmla="*/ 29 w 280"/>
                <a:gd name="T87" fmla="*/ 225 h 325"/>
                <a:gd name="T88" fmla="*/ 29 w 280"/>
                <a:gd name="T89" fmla="*/ 246 h 325"/>
                <a:gd name="T90" fmla="*/ 43 w 280"/>
                <a:gd name="T91" fmla="*/ 269 h 325"/>
                <a:gd name="T92" fmla="*/ 37 w 280"/>
                <a:gd name="T93" fmla="*/ 280 h 325"/>
                <a:gd name="T94" fmla="*/ 37 w 280"/>
                <a:gd name="T95" fmla="*/ 296 h 325"/>
                <a:gd name="T96" fmla="*/ 51 w 280"/>
                <a:gd name="T97" fmla="*/ 298 h 325"/>
                <a:gd name="T98" fmla="*/ 72 w 280"/>
                <a:gd name="T99" fmla="*/ 312 h 325"/>
                <a:gd name="T100" fmla="*/ 80 w 280"/>
                <a:gd name="T101" fmla="*/ 314 h 325"/>
                <a:gd name="T102" fmla="*/ 80 w 280"/>
                <a:gd name="T103" fmla="*/ 325 h 325"/>
                <a:gd name="T104" fmla="*/ 111 w 280"/>
                <a:gd name="T105" fmla="*/ 317 h 325"/>
                <a:gd name="T106" fmla="*/ 122 w 280"/>
                <a:gd name="T107" fmla="*/ 314 h 325"/>
                <a:gd name="T108" fmla="*/ 148 w 280"/>
                <a:gd name="T109" fmla="*/ 306 h 325"/>
                <a:gd name="T110" fmla="*/ 151 w 280"/>
                <a:gd name="T111" fmla="*/ 306 h 325"/>
                <a:gd name="T112" fmla="*/ 159 w 280"/>
                <a:gd name="T113" fmla="*/ 304 h 325"/>
                <a:gd name="T114" fmla="*/ 172 w 280"/>
                <a:gd name="T115" fmla="*/ 304 h 325"/>
                <a:gd name="T116" fmla="*/ 191 w 280"/>
                <a:gd name="T117" fmla="*/ 304 h 325"/>
                <a:gd name="T118" fmla="*/ 217 w 280"/>
                <a:gd name="T119" fmla="*/ 288 h 325"/>
                <a:gd name="T120" fmla="*/ 235 w 280"/>
                <a:gd name="T121" fmla="*/ 272 h 325"/>
                <a:gd name="T122" fmla="*/ 235 w 280"/>
                <a:gd name="T123" fmla="*/ 27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0" h="325">
                  <a:moveTo>
                    <a:pt x="235" y="272"/>
                  </a:moveTo>
                  <a:lnTo>
                    <a:pt x="270" y="243"/>
                  </a:lnTo>
                  <a:lnTo>
                    <a:pt x="272" y="238"/>
                  </a:lnTo>
                  <a:lnTo>
                    <a:pt x="278" y="235"/>
                  </a:lnTo>
                  <a:lnTo>
                    <a:pt x="280" y="227"/>
                  </a:lnTo>
                  <a:lnTo>
                    <a:pt x="280" y="225"/>
                  </a:lnTo>
                  <a:lnTo>
                    <a:pt x="280" y="219"/>
                  </a:lnTo>
                  <a:lnTo>
                    <a:pt x="278" y="217"/>
                  </a:lnTo>
                  <a:lnTo>
                    <a:pt x="238" y="198"/>
                  </a:lnTo>
                  <a:lnTo>
                    <a:pt x="251" y="190"/>
                  </a:lnTo>
                  <a:lnTo>
                    <a:pt x="254" y="182"/>
                  </a:lnTo>
                  <a:lnTo>
                    <a:pt x="251" y="177"/>
                  </a:lnTo>
                  <a:lnTo>
                    <a:pt x="238" y="174"/>
                  </a:lnTo>
                  <a:lnTo>
                    <a:pt x="235" y="172"/>
                  </a:lnTo>
                  <a:lnTo>
                    <a:pt x="238" y="166"/>
                  </a:lnTo>
                  <a:lnTo>
                    <a:pt x="235" y="164"/>
                  </a:lnTo>
                  <a:lnTo>
                    <a:pt x="230" y="164"/>
                  </a:lnTo>
                  <a:lnTo>
                    <a:pt x="228" y="158"/>
                  </a:lnTo>
                  <a:lnTo>
                    <a:pt x="225" y="156"/>
                  </a:lnTo>
                  <a:lnTo>
                    <a:pt x="228" y="151"/>
                  </a:lnTo>
                  <a:lnTo>
                    <a:pt x="225" y="148"/>
                  </a:lnTo>
                  <a:lnTo>
                    <a:pt x="225" y="145"/>
                  </a:lnTo>
                  <a:lnTo>
                    <a:pt x="228" y="140"/>
                  </a:lnTo>
                  <a:lnTo>
                    <a:pt x="225" y="137"/>
                  </a:lnTo>
                  <a:lnTo>
                    <a:pt x="230" y="132"/>
                  </a:lnTo>
                  <a:lnTo>
                    <a:pt x="228" y="124"/>
                  </a:lnTo>
                  <a:lnTo>
                    <a:pt x="220" y="114"/>
                  </a:lnTo>
                  <a:lnTo>
                    <a:pt x="204" y="98"/>
                  </a:lnTo>
                  <a:lnTo>
                    <a:pt x="201" y="95"/>
                  </a:lnTo>
                  <a:lnTo>
                    <a:pt x="204" y="90"/>
                  </a:lnTo>
                  <a:lnTo>
                    <a:pt x="209" y="85"/>
                  </a:lnTo>
                  <a:lnTo>
                    <a:pt x="217" y="79"/>
                  </a:lnTo>
                  <a:lnTo>
                    <a:pt x="220" y="77"/>
                  </a:lnTo>
                  <a:lnTo>
                    <a:pt x="220" y="71"/>
                  </a:lnTo>
                  <a:lnTo>
                    <a:pt x="201" y="61"/>
                  </a:lnTo>
                  <a:lnTo>
                    <a:pt x="193" y="58"/>
                  </a:lnTo>
                  <a:lnTo>
                    <a:pt x="185" y="53"/>
                  </a:lnTo>
                  <a:lnTo>
                    <a:pt x="180" y="50"/>
                  </a:lnTo>
                  <a:lnTo>
                    <a:pt x="177" y="50"/>
                  </a:lnTo>
                  <a:lnTo>
                    <a:pt x="180" y="48"/>
                  </a:lnTo>
                  <a:lnTo>
                    <a:pt x="180" y="45"/>
                  </a:lnTo>
                  <a:lnTo>
                    <a:pt x="183" y="42"/>
                  </a:lnTo>
                  <a:lnTo>
                    <a:pt x="185" y="37"/>
                  </a:lnTo>
                  <a:lnTo>
                    <a:pt x="183" y="37"/>
                  </a:lnTo>
                  <a:lnTo>
                    <a:pt x="177" y="34"/>
                  </a:lnTo>
                  <a:lnTo>
                    <a:pt x="185" y="34"/>
                  </a:lnTo>
                  <a:lnTo>
                    <a:pt x="193" y="32"/>
                  </a:lnTo>
                  <a:lnTo>
                    <a:pt x="191" y="26"/>
                  </a:lnTo>
                  <a:lnTo>
                    <a:pt x="193" y="19"/>
                  </a:lnTo>
                  <a:lnTo>
                    <a:pt x="193" y="16"/>
                  </a:lnTo>
                  <a:lnTo>
                    <a:pt x="185" y="11"/>
                  </a:lnTo>
                  <a:lnTo>
                    <a:pt x="167" y="3"/>
                  </a:lnTo>
                  <a:lnTo>
                    <a:pt x="159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1" y="0"/>
                  </a:lnTo>
                  <a:lnTo>
                    <a:pt x="143" y="3"/>
                  </a:lnTo>
                  <a:lnTo>
                    <a:pt x="132" y="3"/>
                  </a:lnTo>
                  <a:lnTo>
                    <a:pt x="125" y="3"/>
                  </a:lnTo>
                  <a:lnTo>
                    <a:pt x="117" y="11"/>
                  </a:lnTo>
                  <a:lnTo>
                    <a:pt x="114" y="19"/>
                  </a:lnTo>
                  <a:lnTo>
                    <a:pt x="114" y="32"/>
                  </a:lnTo>
                  <a:lnTo>
                    <a:pt x="114" y="34"/>
                  </a:lnTo>
                  <a:lnTo>
                    <a:pt x="111" y="34"/>
                  </a:lnTo>
                  <a:lnTo>
                    <a:pt x="106" y="34"/>
                  </a:lnTo>
                  <a:lnTo>
                    <a:pt x="103" y="37"/>
                  </a:lnTo>
                  <a:lnTo>
                    <a:pt x="98" y="42"/>
                  </a:lnTo>
                  <a:lnTo>
                    <a:pt x="90" y="42"/>
                  </a:lnTo>
                  <a:lnTo>
                    <a:pt x="88" y="42"/>
                  </a:lnTo>
                  <a:lnTo>
                    <a:pt x="80" y="37"/>
                  </a:lnTo>
                  <a:lnTo>
                    <a:pt x="72" y="37"/>
                  </a:lnTo>
                  <a:lnTo>
                    <a:pt x="61" y="42"/>
                  </a:lnTo>
                  <a:lnTo>
                    <a:pt x="45" y="42"/>
                  </a:lnTo>
                  <a:lnTo>
                    <a:pt x="35" y="34"/>
                  </a:lnTo>
                  <a:lnTo>
                    <a:pt x="19" y="26"/>
                  </a:lnTo>
                  <a:lnTo>
                    <a:pt x="11" y="24"/>
                  </a:lnTo>
                  <a:lnTo>
                    <a:pt x="3" y="26"/>
                  </a:lnTo>
                  <a:lnTo>
                    <a:pt x="8" y="26"/>
                  </a:lnTo>
                  <a:lnTo>
                    <a:pt x="0" y="32"/>
                  </a:lnTo>
                  <a:lnTo>
                    <a:pt x="11" y="32"/>
                  </a:lnTo>
                  <a:lnTo>
                    <a:pt x="37" y="45"/>
                  </a:lnTo>
                  <a:lnTo>
                    <a:pt x="53" y="53"/>
                  </a:lnTo>
                  <a:lnTo>
                    <a:pt x="59" y="58"/>
                  </a:lnTo>
                  <a:lnTo>
                    <a:pt x="64" y="61"/>
                  </a:lnTo>
                  <a:lnTo>
                    <a:pt x="69" y="63"/>
                  </a:lnTo>
                  <a:lnTo>
                    <a:pt x="64" y="69"/>
                  </a:lnTo>
                  <a:lnTo>
                    <a:pt x="64" y="71"/>
                  </a:lnTo>
                  <a:lnTo>
                    <a:pt x="69" y="79"/>
                  </a:lnTo>
                  <a:lnTo>
                    <a:pt x="72" y="79"/>
                  </a:lnTo>
                  <a:lnTo>
                    <a:pt x="72" y="85"/>
                  </a:lnTo>
                  <a:lnTo>
                    <a:pt x="72" y="87"/>
                  </a:lnTo>
                  <a:lnTo>
                    <a:pt x="72" y="90"/>
                  </a:lnTo>
                  <a:lnTo>
                    <a:pt x="77" y="95"/>
                  </a:lnTo>
                  <a:lnTo>
                    <a:pt x="80" y="98"/>
                  </a:lnTo>
                  <a:lnTo>
                    <a:pt x="77" y="103"/>
                  </a:lnTo>
                  <a:lnTo>
                    <a:pt x="77" y="106"/>
                  </a:lnTo>
                  <a:lnTo>
                    <a:pt x="77" y="114"/>
                  </a:lnTo>
                  <a:lnTo>
                    <a:pt x="77" y="116"/>
                  </a:lnTo>
                  <a:lnTo>
                    <a:pt x="88" y="129"/>
                  </a:lnTo>
                  <a:lnTo>
                    <a:pt x="88" y="129"/>
                  </a:lnTo>
                  <a:lnTo>
                    <a:pt x="90" y="132"/>
                  </a:lnTo>
                  <a:lnTo>
                    <a:pt x="98" y="132"/>
                  </a:lnTo>
                  <a:lnTo>
                    <a:pt x="103" y="137"/>
                  </a:lnTo>
                  <a:lnTo>
                    <a:pt x="106" y="137"/>
                  </a:lnTo>
                  <a:lnTo>
                    <a:pt x="117" y="140"/>
                  </a:lnTo>
                  <a:lnTo>
                    <a:pt x="117" y="145"/>
                  </a:lnTo>
                  <a:lnTo>
                    <a:pt x="117" y="151"/>
                  </a:lnTo>
                  <a:lnTo>
                    <a:pt x="122" y="151"/>
                  </a:lnTo>
                  <a:lnTo>
                    <a:pt x="125" y="156"/>
                  </a:lnTo>
                  <a:lnTo>
                    <a:pt x="117" y="158"/>
                  </a:lnTo>
                  <a:lnTo>
                    <a:pt x="122" y="164"/>
                  </a:lnTo>
                  <a:lnTo>
                    <a:pt x="114" y="158"/>
                  </a:lnTo>
                  <a:lnTo>
                    <a:pt x="106" y="164"/>
                  </a:lnTo>
                  <a:lnTo>
                    <a:pt x="98" y="172"/>
                  </a:lnTo>
                  <a:lnTo>
                    <a:pt x="85" y="182"/>
                  </a:lnTo>
                  <a:lnTo>
                    <a:pt x="80" y="185"/>
                  </a:lnTo>
                  <a:lnTo>
                    <a:pt x="77" y="185"/>
                  </a:lnTo>
                  <a:lnTo>
                    <a:pt x="77" y="190"/>
                  </a:lnTo>
                  <a:lnTo>
                    <a:pt x="69" y="193"/>
                  </a:lnTo>
                  <a:lnTo>
                    <a:pt x="64" y="198"/>
                  </a:lnTo>
                  <a:lnTo>
                    <a:pt x="64" y="201"/>
                  </a:lnTo>
                  <a:lnTo>
                    <a:pt x="61" y="201"/>
                  </a:lnTo>
                  <a:lnTo>
                    <a:pt x="59" y="201"/>
                  </a:lnTo>
                  <a:lnTo>
                    <a:pt x="53" y="203"/>
                  </a:lnTo>
                  <a:lnTo>
                    <a:pt x="53" y="209"/>
                  </a:lnTo>
                  <a:lnTo>
                    <a:pt x="45" y="211"/>
                  </a:lnTo>
                  <a:lnTo>
                    <a:pt x="37" y="211"/>
                  </a:lnTo>
                  <a:lnTo>
                    <a:pt x="35" y="211"/>
                  </a:lnTo>
                  <a:lnTo>
                    <a:pt x="35" y="217"/>
                  </a:lnTo>
                  <a:lnTo>
                    <a:pt x="37" y="219"/>
                  </a:lnTo>
                  <a:lnTo>
                    <a:pt x="35" y="219"/>
                  </a:lnTo>
                  <a:lnTo>
                    <a:pt x="29" y="225"/>
                  </a:lnTo>
                  <a:lnTo>
                    <a:pt x="24" y="230"/>
                  </a:lnTo>
                  <a:lnTo>
                    <a:pt x="29" y="238"/>
                  </a:lnTo>
                  <a:lnTo>
                    <a:pt x="29" y="246"/>
                  </a:lnTo>
                  <a:lnTo>
                    <a:pt x="29" y="251"/>
                  </a:lnTo>
                  <a:lnTo>
                    <a:pt x="35" y="261"/>
                  </a:lnTo>
                  <a:lnTo>
                    <a:pt x="43" y="269"/>
                  </a:lnTo>
                  <a:lnTo>
                    <a:pt x="37" y="269"/>
                  </a:lnTo>
                  <a:lnTo>
                    <a:pt x="37" y="272"/>
                  </a:lnTo>
                  <a:lnTo>
                    <a:pt x="37" y="280"/>
                  </a:lnTo>
                  <a:lnTo>
                    <a:pt x="35" y="285"/>
                  </a:lnTo>
                  <a:lnTo>
                    <a:pt x="37" y="288"/>
                  </a:lnTo>
                  <a:lnTo>
                    <a:pt x="37" y="296"/>
                  </a:lnTo>
                  <a:lnTo>
                    <a:pt x="43" y="298"/>
                  </a:lnTo>
                  <a:lnTo>
                    <a:pt x="45" y="298"/>
                  </a:lnTo>
                  <a:lnTo>
                    <a:pt x="51" y="298"/>
                  </a:lnTo>
                  <a:lnTo>
                    <a:pt x="61" y="304"/>
                  </a:lnTo>
                  <a:lnTo>
                    <a:pt x="69" y="306"/>
                  </a:lnTo>
                  <a:lnTo>
                    <a:pt x="72" y="312"/>
                  </a:lnTo>
                  <a:lnTo>
                    <a:pt x="80" y="306"/>
                  </a:lnTo>
                  <a:lnTo>
                    <a:pt x="77" y="312"/>
                  </a:lnTo>
                  <a:lnTo>
                    <a:pt x="80" y="314"/>
                  </a:lnTo>
                  <a:lnTo>
                    <a:pt x="88" y="317"/>
                  </a:lnTo>
                  <a:lnTo>
                    <a:pt x="85" y="317"/>
                  </a:lnTo>
                  <a:lnTo>
                    <a:pt x="80" y="325"/>
                  </a:lnTo>
                  <a:lnTo>
                    <a:pt x="88" y="322"/>
                  </a:lnTo>
                  <a:lnTo>
                    <a:pt x="98" y="317"/>
                  </a:lnTo>
                  <a:lnTo>
                    <a:pt x="111" y="317"/>
                  </a:lnTo>
                  <a:lnTo>
                    <a:pt x="114" y="317"/>
                  </a:lnTo>
                  <a:lnTo>
                    <a:pt x="117" y="317"/>
                  </a:lnTo>
                  <a:lnTo>
                    <a:pt x="122" y="314"/>
                  </a:lnTo>
                  <a:lnTo>
                    <a:pt x="130" y="312"/>
                  </a:lnTo>
                  <a:lnTo>
                    <a:pt x="140" y="312"/>
                  </a:lnTo>
                  <a:lnTo>
                    <a:pt x="148" y="306"/>
                  </a:lnTo>
                  <a:lnTo>
                    <a:pt x="148" y="312"/>
                  </a:lnTo>
                  <a:lnTo>
                    <a:pt x="151" y="312"/>
                  </a:lnTo>
                  <a:lnTo>
                    <a:pt x="151" y="306"/>
                  </a:lnTo>
                  <a:lnTo>
                    <a:pt x="156" y="306"/>
                  </a:lnTo>
                  <a:lnTo>
                    <a:pt x="156" y="304"/>
                  </a:lnTo>
                  <a:lnTo>
                    <a:pt x="159" y="304"/>
                  </a:lnTo>
                  <a:lnTo>
                    <a:pt x="164" y="306"/>
                  </a:lnTo>
                  <a:lnTo>
                    <a:pt x="167" y="304"/>
                  </a:lnTo>
                  <a:lnTo>
                    <a:pt x="172" y="304"/>
                  </a:lnTo>
                  <a:lnTo>
                    <a:pt x="183" y="298"/>
                  </a:lnTo>
                  <a:lnTo>
                    <a:pt x="185" y="298"/>
                  </a:lnTo>
                  <a:lnTo>
                    <a:pt x="191" y="304"/>
                  </a:lnTo>
                  <a:lnTo>
                    <a:pt x="193" y="304"/>
                  </a:lnTo>
                  <a:lnTo>
                    <a:pt x="201" y="298"/>
                  </a:lnTo>
                  <a:lnTo>
                    <a:pt x="217" y="288"/>
                  </a:lnTo>
                  <a:lnTo>
                    <a:pt x="235" y="272"/>
                  </a:lnTo>
                  <a:lnTo>
                    <a:pt x="235" y="272"/>
                  </a:lnTo>
                  <a:lnTo>
                    <a:pt x="235" y="272"/>
                  </a:lnTo>
                  <a:lnTo>
                    <a:pt x="235" y="272"/>
                  </a:lnTo>
                  <a:lnTo>
                    <a:pt x="235" y="272"/>
                  </a:lnTo>
                  <a:lnTo>
                    <a:pt x="235" y="27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36"/>
            <p:cNvSpPr>
              <a:spLocks noEditPoints="1"/>
            </p:cNvSpPr>
            <p:nvPr/>
          </p:nvSpPr>
          <p:spPr bwMode="auto">
            <a:xfrm>
              <a:off x="2507919" y="404664"/>
              <a:ext cx="2345504" cy="1984077"/>
            </a:xfrm>
            <a:custGeom>
              <a:avLst/>
              <a:gdLst>
                <a:gd name="T0" fmla="*/ 180 w 229"/>
                <a:gd name="T1" fmla="*/ 29 h 158"/>
                <a:gd name="T2" fmla="*/ 200 w 229"/>
                <a:gd name="T3" fmla="*/ 13 h 158"/>
                <a:gd name="T4" fmla="*/ 219 w 229"/>
                <a:gd name="T5" fmla="*/ 22 h 158"/>
                <a:gd name="T6" fmla="*/ 215 w 229"/>
                <a:gd name="T7" fmla="*/ 13 h 158"/>
                <a:gd name="T8" fmla="*/ 222 w 229"/>
                <a:gd name="T9" fmla="*/ 6 h 158"/>
                <a:gd name="T10" fmla="*/ 206 w 229"/>
                <a:gd name="T11" fmla="*/ 9 h 158"/>
                <a:gd name="T12" fmla="*/ 195 w 229"/>
                <a:gd name="T13" fmla="*/ 3 h 158"/>
                <a:gd name="T14" fmla="*/ 190 w 229"/>
                <a:gd name="T15" fmla="*/ 7 h 158"/>
                <a:gd name="T16" fmla="*/ 180 w 229"/>
                <a:gd name="T17" fmla="*/ 9 h 158"/>
                <a:gd name="T18" fmla="*/ 175 w 229"/>
                <a:gd name="T19" fmla="*/ 3 h 158"/>
                <a:gd name="T20" fmla="*/ 165 w 229"/>
                <a:gd name="T21" fmla="*/ 13 h 158"/>
                <a:gd name="T22" fmla="*/ 152 w 229"/>
                <a:gd name="T23" fmla="*/ 10 h 158"/>
                <a:gd name="T24" fmla="*/ 144 w 229"/>
                <a:gd name="T25" fmla="*/ 14 h 158"/>
                <a:gd name="T26" fmla="*/ 134 w 229"/>
                <a:gd name="T27" fmla="*/ 22 h 158"/>
                <a:gd name="T28" fmla="*/ 127 w 229"/>
                <a:gd name="T29" fmla="*/ 17 h 158"/>
                <a:gd name="T30" fmla="*/ 119 w 229"/>
                <a:gd name="T31" fmla="*/ 22 h 158"/>
                <a:gd name="T32" fmla="*/ 106 w 229"/>
                <a:gd name="T33" fmla="*/ 30 h 158"/>
                <a:gd name="T34" fmla="*/ 106 w 229"/>
                <a:gd name="T35" fmla="*/ 37 h 158"/>
                <a:gd name="T36" fmla="*/ 100 w 229"/>
                <a:gd name="T37" fmla="*/ 37 h 158"/>
                <a:gd name="T38" fmla="*/ 94 w 229"/>
                <a:gd name="T39" fmla="*/ 40 h 158"/>
                <a:gd name="T40" fmla="*/ 87 w 229"/>
                <a:gd name="T41" fmla="*/ 45 h 158"/>
                <a:gd name="T42" fmla="*/ 87 w 229"/>
                <a:gd name="T43" fmla="*/ 47 h 158"/>
                <a:gd name="T44" fmla="*/ 79 w 229"/>
                <a:gd name="T45" fmla="*/ 55 h 158"/>
                <a:gd name="T46" fmla="*/ 79 w 229"/>
                <a:gd name="T47" fmla="*/ 57 h 158"/>
                <a:gd name="T48" fmla="*/ 70 w 229"/>
                <a:gd name="T49" fmla="*/ 68 h 158"/>
                <a:gd name="T50" fmla="*/ 61 w 229"/>
                <a:gd name="T51" fmla="*/ 75 h 158"/>
                <a:gd name="T52" fmla="*/ 57 w 229"/>
                <a:gd name="T53" fmla="*/ 76 h 158"/>
                <a:gd name="T54" fmla="*/ 48 w 229"/>
                <a:gd name="T55" fmla="*/ 86 h 158"/>
                <a:gd name="T56" fmla="*/ 58 w 229"/>
                <a:gd name="T57" fmla="*/ 86 h 158"/>
                <a:gd name="T58" fmla="*/ 47 w 229"/>
                <a:gd name="T59" fmla="*/ 90 h 158"/>
                <a:gd name="T60" fmla="*/ 36 w 229"/>
                <a:gd name="T61" fmla="*/ 93 h 158"/>
                <a:gd name="T62" fmla="*/ 31 w 229"/>
                <a:gd name="T63" fmla="*/ 98 h 158"/>
                <a:gd name="T64" fmla="*/ 25 w 229"/>
                <a:gd name="T65" fmla="*/ 100 h 158"/>
                <a:gd name="T66" fmla="*/ 14 w 229"/>
                <a:gd name="T67" fmla="*/ 105 h 158"/>
                <a:gd name="T68" fmla="*/ 3 w 229"/>
                <a:gd name="T69" fmla="*/ 109 h 158"/>
                <a:gd name="T70" fmla="*/ 4 w 229"/>
                <a:gd name="T71" fmla="*/ 116 h 158"/>
                <a:gd name="T72" fmla="*/ 1 w 229"/>
                <a:gd name="T73" fmla="*/ 123 h 158"/>
                <a:gd name="T74" fmla="*/ 3 w 229"/>
                <a:gd name="T75" fmla="*/ 129 h 158"/>
                <a:gd name="T76" fmla="*/ 15 w 229"/>
                <a:gd name="T77" fmla="*/ 132 h 158"/>
                <a:gd name="T78" fmla="*/ 5 w 229"/>
                <a:gd name="T79" fmla="*/ 138 h 158"/>
                <a:gd name="T80" fmla="*/ 11 w 229"/>
                <a:gd name="T81" fmla="*/ 139 h 158"/>
                <a:gd name="T82" fmla="*/ 11 w 229"/>
                <a:gd name="T83" fmla="*/ 148 h 158"/>
                <a:gd name="T84" fmla="*/ 21 w 229"/>
                <a:gd name="T85" fmla="*/ 158 h 158"/>
                <a:gd name="T86" fmla="*/ 47 w 229"/>
                <a:gd name="T87" fmla="*/ 146 h 158"/>
                <a:gd name="T88" fmla="*/ 54 w 229"/>
                <a:gd name="T89" fmla="*/ 135 h 158"/>
                <a:gd name="T90" fmla="*/ 61 w 229"/>
                <a:gd name="T91" fmla="*/ 146 h 158"/>
                <a:gd name="T92" fmla="*/ 71 w 229"/>
                <a:gd name="T93" fmla="*/ 132 h 158"/>
                <a:gd name="T94" fmla="*/ 68 w 229"/>
                <a:gd name="T95" fmla="*/ 112 h 158"/>
                <a:gd name="T96" fmla="*/ 70 w 229"/>
                <a:gd name="T97" fmla="*/ 86 h 158"/>
                <a:gd name="T98" fmla="*/ 89 w 229"/>
                <a:gd name="T99" fmla="*/ 69 h 158"/>
                <a:gd name="T100" fmla="*/ 106 w 229"/>
                <a:gd name="T101" fmla="*/ 46 h 158"/>
                <a:gd name="T102" fmla="*/ 122 w 229"/>
                <a:gd name="T103" fmla="*/ 30 h 158"/>
                <a:gd name="T104" fmla="*/ 143 w 229"/>
                <a:gd name="T105" fmla="*/ 25 h 158"/>
                <a:gd name="T106" fmla="*/ 5 w 229"/>
                <a:gd name="T107" fmla="*/ 141 h 158"/>
                <a:gd name="T108" fmla="*/ 18 w 229"/>
                <a:gd name="T109" fmla="*/ 122 h 158"/>
                <a:gd name="T110" fmla="*/ 21 w 229"/>
                <a:gd name="T111" fmla="*/ 106 h 158"/>
                <a:gd name="T112" fmla="*/ 23 w 229"/>
                <a:gd name="T113" fmla="*/ 116 h 158"/>
                <a:gd name="T114" fmla="*/ 73 w 229"/>
                <a:gd name="T115" fmla="*/ 6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" h="158">
                  <a:moveTo>
                    <a:pt x="144" y="23"/>
                  </a:moveTo>
                  <a:cubicBezTo>
                    <a:pt x="147" y="22"/>
                    <a:pt x="147" y="22"/>
                    <a:pt x="147" y="22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73" y="27"/>
                    <a:pt x="173" y="27"/>
                    <a:pt x="173" y="27"/>
                  </a:cubicBezTo>
                  <a:cubicBezTo>
                    <a:pt x="176" y="29"/>
                    <a:pt x="176" y="29"/>
                    <a:pt x="176" y="29"/>
                  </a:cubicBezTo>
                  <a:cubicBezTo>
                    <a:pt x="177" y="29"/>
                    <a:pt x="177" y="29"/>
                    <a:pt x="177" y="29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82" y="27"/>
                    <a:pt x="182" y="27"/>
                    <a:pt x="182" y="27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5" y="26"/>
                    <a:pt x="185" y="26"/>
                    <a:pt x="185" y="26"/>
                  </a:cubicBezTo>
                  <a:cubicBezTo>
                    <a:pt x="186" y="26"/>
                    <a:pt x="186" y="26"/>
                    <a:pt x="186" y="26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187" y="17"/>
                    <a:pt x="187" y="17"/>
                    <a:pt x="187" y="17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93" y="14"/>
                    <a:pt x="193" y="14"/>
                    <a:pt x="193" y="14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202" y="13"/>
                    <a:pt x="202" y="13"/>
                    <a:pt x="202" y="13"/>
                  </a:cubicBezTo>
                  <a:cubicBezTo>
                    <a:pt x="202" y="13"/>
                    <a:pt x="202" y="13"/>
                    <a:pt x="202" y="13"/>
                  </a:cubicBezTo>
                  <a:cubicBezTo>
                    <a:pt x="203" y="13"/>
                    <a:pt x="203" y="13"/>
                    <a:pt x="203" y="13"/>
                  </a:cubicBezTo>
                  <a:cubicBezTo>
                    <a:pt x="206" y="14"/>
                    <a:pt x="206" y="14"/>
                    <a:pt x="206" y="14"/>
                  </a:cubicBezTo>
                  <a:cubicBezTo>
                    <a:pt x="213" y="17"/>
                    <a:pt x="213" y="17"/>
                    <a:pt x="213" y="17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5" y="23"/>
                    <a:pt x="215" y="23"/>
                    <a:pt x="215" y="23"/>
                  </a:cubicBezTo>
                  <a:cubicBezTo>
                    <a:pt x="216" y="25"/>
                    <a:pt x="216" y="25"/>
                    <a:pt x="216" y="25"/>
                  </a:cubicBezTo>
                  <a:cubicBezTo>
                    <a:pt x="218" y="22"/>
                    <a:pt x="218" y="22"/>
                    <a:pt x="218" y="22"/>
                  </a:cubicBezTo>
                  <a:cubicBezTo>
                    <a:pt x="219" y="22"/>
                    <a:pt x="219" y="22"/>
                    <a:pt x="219" y="22"/>
                  </a:cubicBezTo>
                  <a:cubicBezTo>
                    <a:pt x="221" y="21"/>
                    <a:pt x="221" y="21"/>
                    <a:pt x="221" y="21"/>
                  </a:cubicBezTo>
                  <a:cubicBezTo>
                    <a:pt x="222" y="20"/>
                    <a:pt x="222" y="20"/>
                    <a:pt x="222" y="20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23" y="17"/>
                    <a:pt x="223" y="17"/>
                    <a:pt x="223" y="17"/>
                  </a:cubicBezTo>
                  <a:cubicBezTo>
                    <a:pt x="222" y="17"/>
                    <a:pt x="222" y="17"/>
                    <a:pt x="222" y="17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0" y="16"/>
                    <a:pt x="220" y="16"/>
                    <a:pt x="220" y="16"/>
                  </a:cubicBezTo>
                  <a:cubicBezTo>
                    <a:pt x="219" y="14"/>
                    <a:pt x="219" y="14"/>
                    <a:pt x="219" y="14"/>
                  </a:cubicBezTo>
                  <a:cubicBezTo>
                    <a:pt x="218" y="14"/>
                    <a:pt x="218" y="14"/>
                    <a:pt x="218" y="14"/>
                  </a:cubicBezTo>
                  <a:cubicBezTo>
                    <a:pt x="218" y="13"/>
                    <a:pt x="218" y="13"/>
                    <a:pt x="218" y="13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10" y="12"/>
                    <a:pt x="210" y="12"/>
                    <a:pt x="210" y="12"/>
                  </a:cubicBezTo>
                  <a:cubicBezTo>
                    <a:pt x="212" y="12"/>
                    <a:pt x="212" y="12"/>
                    <a:pt x="212" y="12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9" y="13"/>
                    <a:pt x="219" y="13"/>
                    <a:pt x="219" y="13"/>
                  </a:cubicBezTo>
                  <a:cubicBezTo>
                    <a:pt x="222" y="12"/>
                    <a:pt x="222" y="12"/>
                    <a:pt x="222" y="12"/>
                  </a:cubicBezTo>
                  <a:cubicBezTo>
                    <a:pt x="226" y="10"/>
                    <a:pt x="226" y="10"/>
                    <a:pt x="226" y="10"/>
                  </a:cubicBezTo>
                  <a:cubicBezTo>
                    <a:pt x="229" y="10"/>
                    <a:pt x="229" y="10"/>
                    <a:pt x="229" y="10"/>
                  </a:cubicBezTo>
                  <a:cubicBezTo>
                    <a:pt x="229" y="9"/>
                    <a:pt x="229" y="9"/>
                    <a:pt x="229" y="9"/>
                  </a:cubicBezTo>
                  <a:cubicBezTo>
                    <a:pt x="226" y="7"/>
                    <a:pt x="226" y="7"/>
                    <a:pt x="226" y="7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2" y="6"/>
                    <a:pt x="222" y="6"/>
                    <a:pt x="222" y="6"/>
                  </a:cubicBezTo>
                  <a:cubicBezTo>
                    <a:pt x="220" y="6"/>
                    <a:pt x="220" y="6"/>
                    <a:pt x="220" y="6"/>
                  </a:cubicBezTo>
                  <a:cubicBezTo>
                    <a:pt x="219" y="6"/>
                    <a:pt x="219" y="6"/>
                    <a:pt x="219" y="6"/>
                  </a:cubicBezTo>
                  <a:cubicBezTo>
                    <a:pt x="218" y="6"/>
                    <a:pt x="218" y="6"/>
                    <a:pt x="218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215" y="4"/>
                    <a:pt x="215" y="4"/>
                    <a:pt x="215" y="4"/>
                  </a:cubicBezTo>
                  <a:cubicBezTo>
                    <a:pt x="213" y="3"/>
                    <a:pt x="213" y="3"/>
                    <a:pt x="213" y="3"/>
                  </a:cubicBezTo>
                  <a:cubicBezTo>
                    <a:pt x="209" y="3"/>
                    <a:pt x="209" y="3"/>
                    <a:pt x="209" y="3"/>
                  </a:cubicBezTo>
                  <a:cubicBezTo>
                    <a:pt x="208" y="6"/>
                    <a:pt x="208" y="6"/>
                    <a:pt x="208" y="6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206" y="9"/>
                    <a:pt x="206" y="9"/>
                    <a:pt x="206" y="9"/>
                  </a:cubicBezTo>
                  <a:cubicBezTo>
                    <a:pt x="206" y="7"/>
                    <a:pt x="206" y="7"/>
                    <a:pt x="206" y="7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6" y="6"/>
                    <a:pt x="206" y="6"/>
                    <a:pt x="206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3" y="2"/>
                    <a:pt x="203" y="2"/>
                    <a:pt x="203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7" y="3"/>
                    <a:pt x="197" y="3"/>
                    <a:pt x="197" y="3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7" y="4"/>
                    <a:pt x="197" y="4"/>
                    <a:pt x="197" y="4"/>
                  </a:cubicBezTo>
                  <a:cubicBezTo>
                    <a:pt x="195" y="4"/>
                    <a:pt x="195" y="4"/>
                    <a:pt x="195" y="4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5" y="7"/>
                    <a:pt x="195" y="7"/>
                    <a:pt x="195" y="7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90" y="9"/>
                    <a:pt x="190" y="9"/>
                    <a:pt x="190" y="9"/>
                  </a:cubicBezTo>
                  <a:cubicBezTo>
                    <a:pt x="190" y="7"/>
                    <a:pt x="190" y="7"/>
                    <a:pt x="190" y="7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86" y="6"/>
                    <a:pt x="186" y="6"/>
                    <a:pt x="186" y="6"/>
                  </a:cubicBezTo>
                  <a:cubicBezTo>
                    <a:pt x="182" y="9"/>
                    <a:pt x="182" y="9"/>
                    <a:pt x="182" y="9"/>
                  </a:cubicBezTo>
                  <a:cubicBezTo>
                    <a:pt x="182" y="10"/>
                    <a:pt x="182" y="10"/>
                    <a:pt x="182" y="10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80" y="9"/>
                    <a:pt x="180" y="9"/>
                    <a:pt x="180" y="9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79" y="4"/>
                    <a:pt x="179" y="4"/>
                    <a:pt x="179" y="4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0" y="7"/>
                    <a:pt x="170" y="7"/>
                    <a:pt x="170" y="7"/>
                  </a:cubicBezTo>
                  <a:cubicBezTo>
                    <a:pt x="169" y="7"/>
                    <a:pt x="169" y="7"/>
                    <a:pt x="169" y="7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0" y="13"/>
                    <a:pt x="160" y="13"/>
                    <a:pt x="160" y="13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49" y="14"/>
                    <a:pt x="149" y="14"/>
                    <a:pt x="149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2" y="14"/>
                    <a:pt x="142" y="14"/>
                    <a:pt x="142" y="14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3" y="19"/>
                    <a:pt x="143" y="19"/>
                    <a:pt x="143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4" y="102"/>
                    <a:pt x="24" y="102"/>
                    <a:pt x="24" y="102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5" y="102"/>
                    <a:pt x="15" y="102"/>
                    <a:pt x="15" y="102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3" y="103"/>
                    <a:pt x="13" y="103"/>
                    <a:pt x="13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5" y="119"/>
                    <a:pt x="5" y="119"/>
                    <a:pt x="5" y="119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" y="125"/>
                    <a:pt x="1" y="125"/>
                    <a:pt x="1" y="125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5" y="131"/>
                    <a:pt x="5" y="131"/>
                    <a:pt x="5" y="131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2"/>
                    <a:pt x="3" y="142"/>
                    <a:pt x="3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4" y="139"/>
                    <a:pt x="14" y="139"/>
                    <a:pt x="14" y="139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8" y="154"/>
                    <a:pt x="8" y="154"/>
                    <a:pt x="8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5" y="155"/>
                    <a:pt x="15" y="155"/>
                    <a:pt x="15" y="155"/>
                  </a:cubicBezTo>
                  <a:cubicBezTo>
                    <a:pt x="17" y="155"/>
                    <a:pt x="17" y="155"/>
                    <a:pt x="17" y="155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18" y="158"/>
                    <a:pt x="18" y="158"/>
                    <a:pt x="18" y="158"/>
                  </a:cubicBezTo>
                  <a:cubicBezTo>
                    <a:pt x="21" y="158"/>
                    <a:pt x="21" y="158"/>
                    <a:pt x="21" y="15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40" y="151"/>
                    <a:pt x="40" y="151"/>
                    <a:pt x="40" y="151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1" y="148"/>
                    <a:pt x="41" y="148"/>
                    <a:pt x="41" y="148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7" y="146"/>
                    <a:pt x="47" y="146"/>
                    <a:pt x="47" y="146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9"/>
                    <a:pt x="51" y="139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3" y="139"/>
                    <a:pt x="53" y="139"/>
                    <a:pt x="53" y="139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53" y="136"/>
                    <a:pt x="53" y="136"/>
                    <a:pt x="53" y="136"/>
                  </a:cubicBezTo>
                  <a:cubicBezTo>
                    <a:pt x="54" y="135"/>
                    <a:pt x="54" y="135"/>
                    <a:pt x="54" y="135"/>
                  </a:cubicBezTo>
                  <a:cubicBezTo>
                    <a:pt x="56" y="135"/>
                    <a:pt x="56" y="135"/>
                    <a:pt x="56" y="135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6" y="143"/>
                    <a:pt x="56" y="143"/>
                    <a:pt x="56" y="143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63" y="148"/>
                    <a:pt x="63" y="148"/>
                    <a:pt x="63" y="148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6" y="138"/>
                    <a:pt x="66" y="138"/>
                    <a:pt x="66" y="138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70" y="133"/>
                    <a:pt x="70" y="133"/>
                    <a:pt x="70" y="133"/>
                  </a:cubicBezTo>
                  <a:cubicBezTo>
                    <a:pt x="71" y="132"/>
                    <a:pt x="71" y="132"/>
                    <a:pt x="71" y="132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1" y="125"/>
                    <a:pt x="71" y="125"/>
                    <a:pt x="71" y="125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70" y="122"/>
                    <a:pt x="70" y="122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1" y="113"/>
                    <a:pt x="71" y="113"/>
                    <a:pt x="71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97" y="56"/>
                    <a:pt x="97" y="56"/>
                    <a:pt x="97" y="5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46" y="23"/>
                    <a:pt x="146" y="23"/>
                    <a:pt x="146" y="23"/>
                  </a:cubicBezTo>
                  <a:lnTo>
                    <a:pt x="144" y="23"/>
                  </a:lnTo>
                  <a:close/>
                  <a:moveTo>
                    <a:pt x="4" y="123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5" y="122"/>
                    <a:pt x="5" y="122"/>
                    <a:pt x="5" y="122"/>
                  </a:cubicBezTo>
                  <a:lnTo>
                    <a:pt x="4" y="123"/>
                  </a:lnTo>
                  <a:close/>
                  <a:moveTo>
                    <a:pt x="5" y="141"/>
                  </a:moveTo>
                  <a:cubicBezTo>
                    <a:pt x="4" y="141"/>
                    <a:pt x="4" y="141"/>
                    <a:pt x="4" y="141"/>
                  </a:cubicBezTo>
                  <a:cubicBezTo>
                    <a:pt x="5" y="139"/>
                    <a:pt x="5" y="139"/>
                    <a:pt x="5" y="139"/>
                  </a:cubicBezTo>
                  <a:lnTo>
                    <a:pt x="5" y="141"/>
                  </a:lnTo>
                  <a:close/>
                  <a:moveTo>
                    <a:pt x="10" y="112"/>
                  </a:moveTo>
                  <a:cubicBezTo>
                    <a:pt x="10" y="111"/>
                    <a:pt x="10" y="111"/>
                    <a:pt x="10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3" y="111"/>
                    <a:pt x="13" y="111"/>
                    <a:pt x="13" y="111"/>
                  </a:cubicBezTo>
                  <a:lnTo>
                    <a:pt x="10" y="112"/>
                  </a:lnTo>
                  <a:close/>
                  <a:moveTo>
                    <a:pt x="21" y="119"/>
                  </a:moveTo>
                  <a:cubicBezTo>
                    <a:pt x="20" y="121"/>
                    <a:pt x="20" y="121"/>
                    <a:pt x="20" y="121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0" y="119"/>
                    <a:pt x="20" y="119"/>
                    <a:pt x="20" y="119"/>
                  </a:cubicBezTo>
                  <a:lnTo>
                    <a:pt x="21" y="119"/>
                  </a:lnTo>
                  <a:close/>
                  <a:moveTo>
                    <a:pt x="21" y="106"/>
                  </a:moveTo>
                  <a:cubicBezTo>
                    <a:pt x="18" y="108"/>
                    <a:pt x="18" y="108"/>
                    <a:pt x="18" y="108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106"/>
                    <a:pt x="20" y="106"/>
                    <a:pt x="20" y="106"/>
                  </a:cubicBezTo>
                  <a:lnTo>
                    <a:pt x="21" y="106"/>
                  </a:lnTo>
                  <a:close/>
                  <a:moveTo>
                    <a:pt x="25" y="118"/>
                  </a:moveTo>
                  <a:cubicBezTo>
                    <a:pt x="23" y="119"/>
                    <a:pt x="23" y="119"/>
                    <a:pt x="23" y="119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4" y="118"/>
                    <a:pt x="24" y="118"/>
                    <a:pt x="24" y="118"/>
                  </a:cubicBezTo>
                  <a:lnTo>
                    <a:pt x="25" y="118"/>
                  </a:lnTo>
                  <a:close/>
                  <a:moveTo>
                    <a:pt x="27" y="99"/>
                  </a:moveTo>
                  <a:cubicBezTo>
                    <a:pt x="30" y="99"/>
                    <a:pt x="30" y="99"/>
                    <a:pt x="30" y="99"/>
                  </a:cubicBezTo>
                  <a:cubicBezTo>
                    <a:pt x="31" y="100"/>
                    <a:pt x="31" y="100"/>
                    <a:pt x="31" y="100"/>
                  </a:cubicBezTo>
                  <a:lnTo>
                    <a:pt x="27" y="99"/>
                  </a:lnTo>
                  <a:close/>
                  <a:moveTo>
                    <a:pt x="73" y="68"/>
                  </a:moveTo>
                  <a:cubicBezTo>
                    <a:pt x="71" y="66"/>
                    <a:pt x="71" y="66"/>
                    <a:pt x="71" y="66"/>
                  </a:cubicBezTo>
                  <a:cubicBezTo>
                    <a:pt x="74" y="66"/>
                    <a:pt x="74" y="66"/>
                    <a:pt x="74" y="66"/>
                  </a:cubicBezTo>
                  <a:lnTo>
                    <a:pt x="73" y="68"/>
                  </a:lnTo>
                  <a:close/>
                  <a:moveTo>
                    <a:pt x="113" y="33"/>
                  </a:moveTo>
                  <a:cubicBezTo>
                    <a:pt x="111" y="32"/>
                    <a:pt x="111" y="32"/>
                    <a:pt x="111" y="32"/>
                  </a:cubicBezTo>
                  <a:cubicBezTo>
                    <a:pt x="114" y="32"/>
                    <a:pt x="114" y="32"/>
                    <a:pt x="114" y="32"/>
                  </a:cubicBezTo>
                  <a:lnTo>
                    <a:pt x="113" y="33"/>
                  </a:lnTo>
                  <a:close/>
                  <a:moveTo>
                    <a:pt x="130" y="22"/>
                  </a:moveTo>
                  <a:cubicBezTo>
                    <a:pt x="129" y="20"/>
                    <a:pt x="129" y="20"/>
                    <a:pt x="129" y="20"/>
                  </a:cubicBezTo>
                  <a:cubicBezTo>
                    <a:pt x="130" y="20"/>
                    <a:pt x="130" y="20"/>
                    <a:pt x="130" y="20"/>
                  </a:cubicBezTo>
                  <a:lnTo>
                    <a:pt x="130" y="2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37"/>
            <p:cNvSpPr>
              <a:spLocks noEditPoints="1"/>
            </p:cNvSpPr>
            <p:nvPr/>
          </p:nvSpPr>
          <p:spPr bwMode="auto">
            <a:xfrm>
              <a:off x="848621" y="4748705"/>
              <a:ext cx="1473208" cy="1308443"/>
            </a:xfrm>
            <a:custGeom>
              <a:avLst/>
              <a:gdLst>
                <a:gd name="T0" fmla="*/ 134 w 144"/>
                <a:gd name="T1" fmla="*/ 23 h 104"/>
                <a:gd name="T2" fmla="*/ 136 w 144"/>
                <a:gd name="T3" fmla="*/ 20 h 104"/>
                <a:gd name="T4" fmla="*/ 130 w 144"/>
                <a:gd name="T5" fmla="*/ 18 h 104"/>
                <a:gd name="T6" fmla="*/ 124 w 144"/>
                <a:gd name="T7" fmla="*/ 18 h 104"/>
                <a:gd name="T8" fmla="*/ 116 w 144"/>
                <a:gd name="T9" fmla="*/ 15 h 104"/>
                <a:gd name="T10" fmla="*/ 110 w 144"/>
                <a:gd name="T11" fmla="*/ 13 h 104"/>
                <a:gd name="T12" fmla="*/ 103 w 144"/>
                <a:gd name="T13" fmla="*/ 14 h 104"/>
                <a:gd name="T14" fmla="*/ 97 w 144"/>
                <a:gd name="T15" fmla="*/ 13 h 104"/>
                <a:gd name="T16" fmla="*/ 87 w 144"/>
                <a:gd name="T17" fmla="*/ 10 h 104"/>
                <a:gd name="T18" fmla="*/ 83 w 144"/>
                <a:gd name="T19" fmla="*/ 5 h 104"/>
                <a:gd name="T20" fmla="*/ 70 w 144"/>
                <a:gd name="T21" fmla="*/ 4 h 104"/>
                <a:gd name="T22" fmla="*/ 58 w 144"/>
                <a:gd name="T23" fmla="*/ 4 h 104"/>
                <a:gd name="T24" fmla="*/ 34 w 144"/>
                <a:gd name="T25" fmla="*/ 2 h 104"/>
                <a:gd name="T26" fmla="*/ 23 w 144"/>
                <a:gd name="T27" fmla="*/ 1 h 104"/>
                <a:gd name="T28" fmla="*/ 14 w 144"/>
                <a:gd name="T29" fmla="*/ 1 h 104"/>
                <a:gd name="T30" fmla="*/ 10 w 144"/>
                <a:gd name="T31" fmla="*/ 4 h 104"/>
                <a:gd name="T32" fmla="*/ 3 w 144"/>
                <a:gd name="T33" fmla="*/ 7 h 104"/>
                <a:gd name="T34" fmla="*/ 1 w 144"/>
                <a:gd name="T35" fmla="*/ 13 h 104"/>
                <a:gd name="T36" fmla="*/ 1 w 144"/>
                <a:gd name="T37" fmla="*/ 17 h 104"/>
                <a:gd name="T38" fmla="*/ 3 w 144"/>
                <a:gd name="T39" fmla="*/ 17 h 104"/>
                <a:gd name="T40" fmla="*/ 3 w 144"/>
                <a:gd name="T41" fmla="*/ 21 h 104"/>
                <a:gd name="T42" fmla="*/ 4 w 144"/>
                <a:gd name="T43" fmla="*/ 24 h 104"/>
                <a:gd name="T44" fmla="*/ 8 w 144"/>
                <a:gd name="T45" fmla="*/ 23 h 104"/>
                <a:gd name="T46" fmla="*/ 10 w 144"/>
                <a:gd name="T47" fmla="*/ 24 h 104"/>
                <a:gd name="T48" fmla="*/ 14 w 144"/>
                <a:gd name="T49" fmla="*/ 25 h 104"/>
                <a:gd name="T50" fmla="*/ 21 w 144"/>
                <a:gd name="T51" fmla="*/ 24 h 104"/>
                <a:gd name="T52" fmla="*/ 27 w 144"/>
                <a:gd name="T53" fmla="*/ 25 h 104"/>
                <a:gd name="T54" fmla="*/ 30 w 144"/>
                <a:gd name="T55" fmla="*/ 30 h 104"/>
                <a:gd name="T56" fmla="*/ 23 w 144"/>
                <a:gd name="T57" fmla="*/ 37 h 104"/>
                <a:gd name="T58" fmla="*/ 23 w 144"/>
                <a:gd name="T59" fmla="*/ 47 h 104"/>
                <a:gd name="T60" fmla="*/ 21 w 144"/>
                <a:gd name="T61" fmla="*/ 51 h 104"/>
                <a:gd name="T62" fmla="*/ 17 w 144"/>
                <a:gd name="T63" fmla="*/ 56 h 104"/>
                <a:gd name="T64" fmla="*/ 17 w 144"/>
                <a:gd name="T65" fmla="*/ 60 h 104"/>
                <a:gd name="T66" fmla="*/ 17 w 144"/>
                <a:gd name="T67" fmla="*/ 68 h 104"/>
                <a:gd name="T68" fmla="*/ 17 w 144"/>
                <a:gd name="T69" fmla="*/ 74 h 104"/>
                <a:gd name="T70" fmla="*/ 17 w 144"/>
                <a:gd name="T71" fmla="*/ 78 h 104"/>
                <a:gd name="T72" fmla="*/ 13 w 144"/>
                <a:gd name="T73" fmla="*/ 83 h 104"/>
                <a:gd name="T74" fmla="*/ 18 w 144"/>
                <a:gd name="T75" fmla="*/ 88 h 104"/>
                <a:gd name="T76" fmla="*/ 25 w 144"/>
                <a:gd name="T77" fmla="*/ 94 h 104"/>
                <a:gd name="T78" fmla="*/ 27 w 144"/>
                <a:gd name="T79" fmla="*/ 97 h 104"/>
                <a:gd name="T80" fmla="*/ 28 w 144"/>
                <a:gd name="T81" fmla="*/ 103 h 104"/>
                <a:gd name="T82" fmla="*/ 36 w 144"/>
                <a:gd name="T83" fmla="*/ 103 h 104"/>
                <a:gd name="T84" fmla="*/ 46 w 144"/>
                <a:gd name="T85" fmla="*/ 97 h 104"/>
                <a:gd name="T86" fmla="*/ 64 w 144"/>
                <a:gd name="T87" fmla="*/ 96 h 104"/>
                <a:gd name="T88" fmla="*/ 73 w 144"/>
                <a:gd name="T89" fmla="*/ 94 h 104"/>
                <a:gd name="T90" fmla="*/ 83 w 144"/>
                <a:gd name="T91" fmla="*/ 84 h 104"/>
                <a:gd name="T92" fmla="*/ 90 w 144"/>
                <a:gd name="T93" fmla="*/ 78 h 104"/>
                <a:gd name="T94" fmla="*/ 100 w 144"/>
                <a:gd name="T95" fmla="*/ 67 h 104"/>
                <a:gd name="T96" fmla="*/ 97 w 144"/>
                <a:gd name="T97" fmla="*/ 53 h 104"/>
                <a:gd name="T98" fmla="*/ 107 w 144"/>
                <a:gd name="T99" fmla="*/ 41 h 104"/>
                <a:gd name="T100" fmla="*/ 117 w 144"/>
                <a:gd name="T101" fmla="*/ 34 h 104"/>
                <a:gd name="T102" fmla="*/ 25 w 144"/>
                <a:gd name="T103" fmla="*/ 94 h 104"/>
                <a:gd name="T104" fmla="*/ 133 w 144"/>
                <a:gd name="T105" fmla="*/ 53 h 104"/>
                <a:gd name="T106" fmla="*/ 126 w 144"/>
                <a:gd name="T107" fmla="*/ 57 h 104"/>
                <a:gd name="T108" fmla="*/ 133 w 144"/>
                <a:gd name="T109" fmla="*/ 60 h 104"/>
                <a:gd name="T110" fmla="*/ 137 w 144"/>
                <a:gd name="T111" fmla="*/ 54 h 104"/>
                <a:gd name="T112" fmla="*/ 115 w 144"/>
                <a:gd name="T113" fmla="*/ 66 h 104"/>
                <a:gd name="T114" fmla="*/ 117 w 144"/>
                <a:gd name="T115" fmla="*/ 64 h 104"/>
                <a:gd name="T116" fmla="*/ 140 w 144"/>
                <a:gd name="T117" fmla="*/ 52 h 104"/>
                <a:gd name="T118" fmla="*/ 144 w 144"/>
                <a:gd name="T119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4" h="104">
                  <a:moveTo>
                    <a:pt x="132" y="28"/>
                  </a:moveTo>
                  <a:cubicBezTo>
                    <a:pt x="133" y="27"/>
                    <a:pt x="133" y="27"/>
                    <a:pt x="133" y="27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6" y="18"/>
                    <a:pt x="136" y="18"/>
                    <a:pt x="136" y="18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27" y="18"/>
                    <a:pt x="127" y="18"/>
                    <a:pt x="127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3" y="18"/>
                    <a:pt x="123" y="18"/>
                    <a:pt x="123" y="18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8" y="99"/>
                    <a:pt x="38" y="99"/>
                    <a:pt x="38" y="99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9" y="41"/>
                    <a:pt x="109" y="41"/>
                    <a:pt x="109" y="41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6" y="30"/>
                    <a:pt x="126" y="30"/>
                    <a:pt x="126" y="30"/>
                  </a:cubicBezTo>
                  <a:lnTo>
                    <a:pt x="132" y="28"/>
                  </a:lnTo>
                  <a:close/>
                  <a:moveTo>
                    <a:pt x="25" y="94"/>
                  </a:moveTo>
                  <a:cubicBezTo>
                    <a:pt x="25" y="93"/>
                    <a:pt x="25" y="93"/>
                    <a:pt x="25" y="93"/>
                  </a:cubicBezTo>
                  <a:cubicBezTo>
                    <a:pt x="27" y="93"/>
                    <a:pt x="27" y="93"/>
                    <a:pt x="27" y="93"/>
                  </a:cubicBezTo>
                  <a:lnTo>
                    <a:pt x="25" y="94"/>
                  </a:lnTo>
                  <a:close/>
                  <a:moveTo>
                    <a:pt x="133" y="53"/>
                  </a:moveTo>
                  <a:cubicBezTo>
                    <a:pt x="134" y="51"/>
                    <a:pt x="134" y="51"/>
                    <a:pt x="134" y="51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27" y="54"/>
                    <a:pt x="127" y="54"/>
                    <a:pt x="127" y="54"/>
                  </a:cubicBezTo>
                  <a:cubicBezTo>
                    <a:pt x="126" y="57"/>
                    <a:pt x="126" y="57"/>
                    <a:pt x="126" y="57"/>
                  </a:cubicBezTo>
                  <a:cubicBezTo>
                    <a:pt x="129" y="57"/>
                    <a:pt x="129" y="57"/>
                    <a:pt x="129" y="57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0" y="60"/>
                    <a:pt x="130" y="60"/>
                    <a:pt x="130" y="60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4" y="54"/>
                    <a:pt x="134" y="54"/>
                    <a:pt x="134" y="54"/>
                  </a:cubicBezTo>
                  <a:lnTo>
                    <a:pt x="133" y="53"/>
                  </a:lnTo>
                  <a:close/>
                  <a:moveTo>
                    <a:pt x="115" y="64"/>
                  </a:moveTo>
                  <a:cubicBezTo>
                    <a:pt x="115" y="66"/>
                    <a:pt x="115" y="66"/>
                    <a:pt x="115" y="66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5" y="64"/>
                    <a:pt x="115" y="64"/>
                    <a:pt x="115" y="64"/>
                  </a:cubicBezTo>
                  <a:close/>
                  <a:moveTo>
                    <a:pt x="143" y="51"/>
                  </a:moveTo>
                  <a:cubicBezTo>
                    <a:pt x="141" y="51"/>
                    <a:pt x="141" y="51"/>
                    <a:pt x="141" y="51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3" y="54"/>
                    <a:pt x="143" y="54"/>
                    <a:pt x="143" y="54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3" y="51"/>
                    <a:pt x="143" y="51"/>
                    <a:pt x="143" y="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38"/>
            <p:cNvSpPr>
              <a:spLocks noEditPoints="1"/>
            </p:cNvSpPr>
            <p:nvPr/>
          </p:nvSpPr>
          <p:spPr bwMode="auto">
            <a:xfrm>
              <a:off x="4124570" y="5091278"/>
              <a:ext cx="880049" cy="1165704"/>
            </a:xfrm>
            <a:custGeom>
              <a:avLst/>
              <a:gdLst>
                <a:gd name="T0" fmla="*/ 127 w 227"/>
                <a:gd name="T1" fmla="*/ 124 h 245"/>
                <a:gd name="T2" fmla="*/ 132 w 227"/>
                <a:gd name="T3" fmla="*/ 116 h 245"/>
                <a:gd name="T4" fmla="*/ 100 w 227"/>
                <a:gd name="T5" fmla="*/ 98 h 245"/>
                <a:gd name="T6" fmla="*/ 103 w 227"/>
                <a:gd name="T7" fmla="*/ 105 h 245"/>
                <a:gd name="T8" fmla="*/ 108 w 227"/>
                <a:gd name="T9" fmla="*/ 61 h 245"/>
                <a:gd name="T10" fmla="*/ 108 w 227"/>
                <a:gd name="T11" fmla="*/ 63 h 245"/>
                <a:gd name="T12" fmla="*/ 127 w 227"/>
                <a:gd name="T13" fmla="*/ 148 h 245"/>
                <a:gd name="T14" fmla="*/ 100 w 227"/>
                <a:gd name="T15" fmla="*/ 113 h 245"/>
                <a:gd name="T16" fmla="*/ 92 w 227"/>
                <a:gd name="T17" fmla="*/ 98 h 245"/>
                <a:gd name="T18" fmla="*/ 98 w 227"/>
                <a:gd name="T19" fmla="*/ 90 h 245"/>
                <a:gd name="T20" fmla="*/ 82 w 227"/>
                <a:gd name="T21" fmla="*/ 61 h 245"/>
                <a:gd name="T22" fmla="*/ 92 w 227"/>
                <a:gd name="T23" fmla="*/ 47 h 245"/>
                <a:gd name="T24" fmla="*/ 119 w 227"/>
                <a:gd name="T25" fmla="*/ 61 h 245"/>
                <a:gd name="T26" fmla="*/ 132 w 227"/>
                <a:gd name="T27" fmla="*/ 55 h 245"/>
                <a:gd name="T28" fmla="*/ 111 w 227"/>
                <a:gd name="T29" fmla="*/ 34 h 245"/>
                <a:gd name="T30" fmla="*/ 137 w 227"/>
                <a:gd name="T31" fmla="*/ 29 h 245"/>
                <a:gd name="T32" fmla="*/ 180 w 227"/>
                <a:gd name="T33" fmla="*/ 37 h 245"/>
                <a:gd name="T34" fmla="*/ 190 w 227"/>
                <a:gd name="T35" fmla="*/ 16 h 245"/>
                <a:gd name="T36" fmla="*/ 180 w 227"/>
                <a:gd name="T37" fmla="*/ 0 h 245"/>
                <a:gd name="T38" fmla="*/ 177 w 227"/>
                <a:gd name="T39" fmla="*/ 16 h 245"/>
                <a:gd name="T40" fmla="*/ 145 w 227"/>
                <a:gd name="T41" fmla="*/ 10 h 245"/>
                <a:gd name="T42" fmla="*/ 124 w 227"/>
                <a:gd name="T43" fmla="*/ 8 h 245"/>
                <a:gd name="T44" fmla="*/ 85 w 227"/>
                <a:gd name="T45" fmla="*/ 16 h 245"/>
                <a:gd name="T46" fmla="*/ 40 w 227"/>
                <a:gd name="T47" fmla="*/ 29 h 245"/>
                <a:gd name="T48" fmla="*/ 29 w 227"/>
                <a:gd name="T49" fmla="*/ 45 h 245"/>
                <a:gd name="T50" fmla="*/ 13 w 227"/>
                <a:gd name="T51" fmla="*/ 71 h 245"/>
                <a:gd name="T52" fmla="*/ 13 w 227"/>
                <a:gd name="T53" fmla="*/ 87 h 245"/>
                <a:gd name="T54" fmla="*/ 40 w 227"/>
                <a:gd name="T55" fmla="*/ 98 h 245"/>
                <a:gd name="T56" fmla="*/ 37 w 227"/>
                <a:gd name="T57" fmla="*/ 116 h 245"/>
                <a:gd name="T58" fmla="*/ 71 w 227"/>
                <a:gd name="T59" fmla="*/ 121 h 245"/>
                <a:gd name="T60" fmla="*/ 98 w 227"/>
                <a:gd name="T61" fmla="*/ 129 h 245"/>
                <a:gd name="T62" fmla="*/ 77 w 227"/>
                <a:gd name="T63" fmla="*/ 129 h 245"/>
                <a:gd name="T64" fmla="*/ 48 w 227"/>
                <a:gd name="T65" fmla="*/ 129 h 245"/>
                <a:gd name="T66" fmla="*/ 55 w 227"/>
                <a:gd name="T67" fmla="*/ 166 h 245"/>
                <a:gd name="T68" fmla="*/ 71 w 227"/>
                <a:gd name="T69" fmla="*/ 169 h 245"/>
                <a:gd name="T70" fmla="*/ 90 w 227"/>
                <a:gd name="T71" fmla="*/ 177 h 245"/>
                <a:gd name="T72" fmla="*/ 90 w 227"/>
                <a:gd name="T73" fmla="*/ 158 h 245"/>
                <a:gd name="T74" fmla="*/ 108 w 227"/>
                <a:gd name="T75" fmla="*/ 150 h 245"/>
                <a:gd name="T76" fmla="*/ 98 w 227"/>
                <a:gd name="T77" fmla="*/ 134 h 245"/>
                <a:gd name="T78" fmla="*/ 100 w 227"/>
                <a:gd name="T79" fmla="*/ 134 h 245"/>
                <a:gd name="T80" fmla="*/ 161 w 227"/>
                <a:gd name="T81" fmla="*/ 227 h 245"/>
                <a:gd name="T82" fmla="*/ 127 w 227"/>
                <a:gd name="T83" fmla="*/ 222 h 245"/>
                <a:gd name="T84" fmla="*/ 116 w 227"/>
                <a:gd name="T85" fmla="*/ 235 h 245"/>
                <a:gd name="T86" fmla="*/ 190 w 227"/>
                <a:gd name="T87" fmla="*/ 243 h 245"/>
                <a:gd name="T88" fmla="*/ 188 w 227"/>
                <a:gd name="T89" fmla="*/ 235 h 245"/>
                <a:gd name="T90" fmla="*/ 190 w 227"/>
                <a:gd name="T91" fmla="*/ 113 h 245"/>
                <a:gd name="T92" fmla="*/ 198 w 227"/>
                <a:gd name="T93" fmla="*/ 116 h 245"/>
                <a:gd name="T94" fmla="*/ 198 w 227"/>
                <a:gd name="T95" fmla="*/ 113 h 245"/>
                <a:gd name="T96" fmla="*/ 164 w 227"/>
                <a:gd name="T97" fmla="*/ 119 h 245"/>
                <a:gd name="T98" fmla="*/ 166 w 227"/>
                <a:gd name="T99" fmla="*/ 127 h 245"/>
                <a:gd name="T100" fmla="*/ 214 w 227"/>
                <a:gd name="T101" fmla="*/ 203 h 245"/>
                <a:gd name="T102" fmla="*/ 219 w 227"/>
                <a:gd name="T103" fmla="*/ 190 h 245"/>
                <a:gd name="T104" fmla="*/ 3 w 227"/>
                <a:gd name="T105" fmla="*/ 76 h 245"/>
                <a:gd name="T106" fmla="*/ 5 w 227"/>
                <a:gd name="T107" fmla="*/ 79 h 245"/>
                <a:gd name="T108" fmla="*/ 3 w 227"/>
                <a:gd name="T109" fmla="*/ 76 h 245"/>
                <a:gd name="T110" fmla="*/ 26 w 227"/>
                <a:gd name="T111" fmla="*/ 127 h 245"/>
                <a:gd name="T112" fmla="*/ 19 w 227"/>
                <a:gd name="T113" fmla="*/ 127 h 245"/>
                <a:gd name="T114" fmla="*/ 148 w 227"/>
                <a:gd name="T115" fmla="*/ 171 h 245"/>
                <a:gd name="T116" fmla="*/ 153 w 227"/>
                <a:gd name="T117" fmla="*/ 171 h 245"/>
                <a:gd name="T118" fmla="*/ 140 w 227"/>
                <a:gd name="T119" fmla="*/ 74 h 245"/>
                <a:gd name="T120" fmla="*/ 148 w 227"/>
                <a:gd name="T121" fmla="*/ 7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7" h="245">
                  <a:moveTo>
                    <a:pt x="103" y="105"/>
                  </a:moveTo>
                  <a:lnTo>
                    <a:pt x="108" y="113"/>
                  </a:lnTo>
                  <a:lnTo>
                    <a:pt x="111" y="116"/>
                  </a:lnTo>
                  <a:lnTo>
                    <a:pt x="116" y="121"/>
                  </a:lnTo>
                  <a:lnTo>
                    <a:pt x="124" y="121"/>
                  </a:lnTo>
                  <a:lnTo>
                    <a:pt x="127" y="124"/>
                  </a:lnTo>
                  <a:lnTo>
                    <a:pt x="135" y="132"/>
                  </a:lnTo>
                  <a:lnTo>
                    <a:pt x="137" y="132"/>
                  </a:lnTo>
                  <a:lnTo>
                    <a:pt x="143" y="132"/>
                  </a:lnTo>
                  <a:lnTo>
                    <a:pt x="135" y="129"/>
                  </a:lnTo>
                  <a:lnTo>
                    <a:pt x="132" y="124"/>
                  </a:lnTo>
                  <a:lnTo>
                    <a:pt x="132" y="116"/>
                  </a:lnTo>
                  <a:lnTo>
                    <a:pt x="127" y="113"/>
                  </a:lnTo>
                  <a:lnTo>
                    <a:pt x="124" y="108"/>
                  </a:lnTo>
                  <a:lnTo>
                    <a:pt x="116" y="108"/>
                  </a:lnTo>
                  <a:lnTo>
                    <a:pt x="108" y="105"/>
                  </a:lnTo>
                  <a:lnTo>
                    <a:pt x="103" y="98"/>
                  </a:lnTo>
                  <a:lnTo>
                    <a:pt x="100" y="98"/>
                  </a:lnTo>
                  <a:lnTo>
                    <a:pt x="98" y="98"/>
                  </a:lnTo>
                  <a:lnTo>
                    <a:pt x="90" y="105"/>
                  </a:lnTo>
                  <a:lnTo>
                    <a:pt x="98" y="103"/>
                  </a:lnTo>
                  <a:lnTo>
                    <a:pt x="103" y="105"/>
                  </a:lnTo>
                  <a:lnTo>
                    <a:pt x="103" y="105"/>
                  </a:lnTo>
                  <a:lnTo>
                    <a:pt x="103" y="105"/>
                  </a:lnTo>
                  <a:lnTo>
                    <a:pt x="103" y="105"/>
                  </a:lnTo>
                  <a:lnTo>
                    <a:pt x="103" y="105"/>
                  </a:lnTo>
                  <a:lnTo>
                    <a:pt x="103" y="105"/>
                  </a:lnTo>
                  <a:close/>
                  <a:moveTo>
                    <a:pt x="108" y="63"/>
                  </a:moveTo>
                  <a:lnTo>
                    <a:pt x="111" y="63"/>
                  </a:lnTo>
                  <a:lnTo>
                    <a:pt x="108" y="61"/>
                  </a:lnTo>
                  <a:lnTo>
                    <a:pt x="100" y="55"/>
                  </a:lnTo>
                  <a:lnTo>
                    <a:pt x="103" y="63"/>
                  </a:lnTo>
                  <a:lnTo>
                    <a:pt x="108" y="63"/>
                  </a:lnTo>
                  <a:lnTo>
                    <a:pt x="108" y="63"/>
                  </a:lnTo>
                  <a:lnTo>
                    <a:pt x="108" y="63"/>
                  </a:lnTo>
                  <a:lnTo>
                    <a:pt x="108" y="63"/>
                  </a:lnTo>
                  <a:lnTo>
                    <a:pt x="108" y="63"/>
                  </a:lnTo>
                  <a:lnTo>
                    <a:pt x="108" y="63"/>
                  </a:lnTo>
                  <a:close/>
                  <a:moveTo>
                    <a:pt x="100" y="134"/>
                  </a:moveTo>
                  <a:lnTo>
                    <a:pt x="108" y="134"/>
                  </a:lnTo>
                  <a:lnTo>
                    <a:pt x="119" y="140"/>
                  </a:lnTo>
                  <a:lnTo>
                    <a:pt x="127" y="148"/>
                  </a:lnTo>
                  <a:lnTo>
                    <a:pt x="127" y="140"/>
                  </a:lnTo>
                  <a:lnTo>
                    <a:pt x="124" y="132"/>
                  </a:lnTo>
                  <a:lnTo>
                    <a:pt x="124" y="129"/>
                  </a:lnTo>
                  <a:lnTo>
                    <a:pt x="119" y="124"/>
                  </a:lnTo>
                  <a:lnTo>
                    <a:pt x="103" y="113"/>
                  </a:lnTo>
                  <a:lnTo>
                    <a:pt x="100" y="113"/>
                  </a:lnTo>
                  <a:lnTo>
                    <a:pt x="100" y="108"/>
                  </a:lnTo>
                  <a:lnTo>
                    <a:pt x="98" y="108"/>
                  </a:lnTo>
                  <a:lnTo>
                    <a:pt x="90" y="105"/>
                  </a:lnTo>
                  <a:lnTo>
                    <a:pt x="82" y="103"/>
                  </a:lnTo>
                  <a:lnTo>
                    <a:pt x="90" y="103"/>
                  </a:lnTo>
                  <a:lnTo>
                    <a:pt x="92" y="98"/>
                  </a:lnTo>
                  <a:lnTo>
                    <a:pt x="90" y="95"/>
                  </a:lnTo>
                  <a:lnTo>
                    <a:pt x="90" y="90"/>
                  </a:lnTo>
                  <a:lnTo>
                    <a:pt x="90" y="87"/>
                  </a:lnTo>
                  <a:lnTo>
                    <a:pt x="92" y="87"/>
                  </a:lnTo>
                  <a:lnTo>
                    <a:pt x="98" y="87"/>
                  </a:lnTo>
                  <a:lnTo>
                    <a:pt x="98" y="90"/>
                  </a:lnTo>
                  <a:lnTo>
                    <a:pt x="98" y="95"/>
                  </a:lnTo>
                  <a:lnTo>
                    <a:pt x="100" y="95"/>
                  </a:lnTo>
                  <a:lnTo>
                    <a:pt x="100" y="90"/>
                  </a:lnTo>
                  <a:lnTo>
                    <a:pt x="98" y="82"/>
                  </a:lnTo>
                  <a:lnTo>
                    <a:pt x="85" y="68"/>
                  </a:lnTo>
                  <a:lnTo>
                    <a:pt x="82" y="61"/>
                  </a:lnTo>
                  <a:lnTo>
                    <a:pt x="77" y="53"/>
                  </a:lnTo>
                  <a:lnTo>
                    <a:pt x="82" y="45"/>
                  </a:lnTo>
                  <a:lnTo>
                    <a:pt x="90" y="42"/>
                  </a:lnTo>
                  <a:lnTo>
                    <a:pt x="90" y="45"/>
                  </a:lnTo>
                  <a:lnTo>
                    <a:pt x="85" y="45"/>
                  </a:lnTo>
                  <a:lnTo>
                    <a:pt x="92" y="47"/>
                  </a:lnTo>
                  <a:lnTo>
                    <a:pt x="100" y="55"/>
                  </a:lnTo>
                  <a:lnTo>
                    <a:pt x="100" y="53"/>
                  </a:lnTo>
                  <a:lnTo>
                    <a:pt x="103" y="53"/>
                  </a:lnTo>
                  <a:lnTo>
                    <a:pt x="111" y="61"/>
                  </a:lnTo>
                  <a:lnTo>
                    <a:pt x="116" y="61"/>
                  </a:lnTo>
                  <a:lnTo>
                    <a:pt x="119" y="61"/>
                  </a:lnTo>
                  <a:lnTo>
                    <a:pt x="111" y="53"/>
                  </a:lnTo>
                  <a:lnTo>
                    <a:pt x="111" y="47"/>
                  </a:lnTo>
                  <a:lnTo>
                    <a:pt x="116" y="47"/>
                  </a:lnTo>
                  <a:lnTo>
                    <a:pt x="124" y="53"/>
                  </a:lnTo>
                  <a:lnTo>
                    <a:pt x="127" y="55"/>
                  </a:lnTo>
                  <a:lnTo>
                    <a:pt x="132" y="55"/>
                  </a:lnTo>
                  <a:lnTo>
                    <a:pt x="127" y="47"/>
                  </a:lnTo>
                  <a:lnTo>
                    <a:pt x="119" y="45"/>
                  </a:lnTo>
                  <a:lnTo>
                    <a:pt x="116" y="45"/>
                  </a:lnTo>
                  <a:lnTo>
                    <a:pt x="116" y="42"/>
                  </a:lnTo>
                  <a:lnTo>
                    <a:pt x="111" y="42"/>
                  </a:lnTo>
                  <a:lnTo>
                    <a:pt x="111" y="34"/>
                  </a:lnTo>
                  <a:lnTo>
                    <a:pt x="116" y="34"/>
                  </a:lnTo>
                  <a:lnTo>
                    <a:pt x="124" y="37"/>
                  </a:lnTo>
                  <a:lnTo>
                    <a:pt x="124" y="34"/>
                  </a:lnTo>
                  <a:lnTo>
                    <a:pt x="132" y="29"/>
                  </a:lnTo>
                  <a:lnTo>
                    <a:pt x="135" y="29"/>
                  </a:lnTo>
                  <a:lnTo>
                    <a:pt x="137" y="29"/>
                  </a:lnTo>
                  <a:lnTo>
                    <a:pt x="143" y="29"/>
                  </a:lnTo>
                  <a:lnTo>
                    <a:pt x="151" y="26"/>
                  </a:lnTo>
                  <a:lnTo>
                    <a:pt x="153" y="29"/>
                  </a:lnTo>
                  <a:lnTo>
                    <a:pt x="169" y="29"/>
                  </a:lnTo>
                  <a:lnTo>
                    <a:pt x="177" y="34"/>
                  </a:lnTo>
                  <a:lnTo>
                    <a:pt x="180" y="37"/>
                  </a:lnTo>
                  <a:lnTo>
                    <a:pt x="185" y="29"/>
                  </a:lnTo>
                  <a:lnTo>
                    <a:pt x="188" y="26"/>
                  </a:lnTo>
                  <a:lnTo>
                    <a:pt x="188" y="26"/>
                  </a:lnTo>
                  <a:lnTo>
                    <a:pt x="188" y="18"/>
                  </a:lnTo>
                  <a:lnTo>
                    <a:pt x="188" y="16"/>
                  </a:lnTo>
                  <a:lnTo>
                    <a:pt x="190" y="16"/>
                  </a:lnTo>
                  <a:lnTo>
                    <a:pt x="195" y="10"/>
                  </a:lnTo>
                  <a:lnTo>
                    <a:pt x="190" y="8"/>
                  </a:lnTo>
                  <a:lnTo>
                    <a:pt x="190" y="2"/>
                  </a:lnTo>
                  <a:lnTo>
                    <a:pt x="188" y="2"/>
                  </a:lnTo>
                  <a:lnTo>
                    <a:pt x="185" y="0"/>
                  </a:lnTo>
                  <a:lnTo>
                    <a:pt x="180" y="0"/>
                  </a:lnTo>
                  <a:lnTo>
                    <a:pt x="177" y="0"/>
                  </a:lnTo>
                  <a:lnTo>
                    <a:pt x="177" y="2"/>
                  </a:lnTo>
                  <a:lnTo>
                    <a:pt x="180" y="2"/>
                  </a:lnTo>
                  <a:lnTo>
                    <a:pt x="180" y="8"/>
                  </a:lnTo>
                  <a:lnTo>
                    <a:pt x="180" y="10"/>
                  </a:lnTo>
                  <a:lnTo>
                    <a:pt x="177" y="16"/>
                  </a:lnTo>
                  <a:lnTo>
                    <a:pt x="172" y="16"/>
                  </a:lnTo>
                  <a:lnTo>
                    <a:pt x="169" y="16"/>
                  </a:lnTo>
                  <a:lnTo>
                    <a:pt x="158" y="16"/>
                  </a:lnTo>
                  <a:lnTo>
                    <a:pt x="153" y="16"/>
                  </a:lnTo>
                  <a:lnTo>
                    <a:pt x="151" y="16"/>
                  </a:lnTo>
                  <a:lnTo>
                    <a:pt x="145" y="10"/>
                  </a:lnTo>
                  <a:lnTo>
                    <a:pt x="140" y="13"/>
                  </a:lnTo>
                  <a:lnTo>
                    <a:pt x="137" y="16"/>
                  </a:lnTo>
                  <a:lnTo>
                    <a:pt x="135" y="8"/>
                  </a:lnTo>
                  <a:lnTo>
                    <a:pt x="132" y="8"/>
                  </a:lnTo>
                  <a:lnTo>
                    <a:pt x="127" y="8"/>
                  </a:lnTo>
                  <a:lnTo>
                    <a:pt x="124" y="8"/>
                  </a:lnTo>
                  <a:lnTo>
                    <a:pt x="116" y="10"/>
                  </a:lnTo>
                  <a:lnTo>
                    <a:pt x="108" y="16"/>
                  </a:lnTo>
                  <a:lnTo>
                    <a:pt x="100" y="16"/>
                  </a:lnTo>
                  <a:lnTo>
                    <a:pt x="92" y="16"/>
                  </a:lnTo>
                  <a:lnTo>
                    <a:pt x="90" y="16"/>
                  </a:lnTo>
                  <a:lnTo>
                    <a:pt x="85" y="16"/>
                  </a:lnTo>
                  <a:lnTo>
                    <a:pt x="82" y="16"/>
                  </a:lnTo>
                  <a:lnTo>
                    <a:pt x="77" y="18"/>
                  </a:lnTo>
                  <a:lnTo>
                    <a:pt x="71" y="18"/>
                  </a:lnTo>
                  <a:lnTo>
                    <a:pt x="63" y="21"/>
                  </a:lnTo>
                  <a:lnTo>
                    <a:pt x="50" y="26"/>
                  </a:lnTo>
                  <a:lnTo>
                    <a:pt x="40" y="29"/>
                  </a:lnTo>
                  <a:lnTo>
                    <a:pt x="37" y="29"/>
                  </a:lnTo>
                  <a:lnTo>
                    <a:pt x="29" y="29"/>
                  </a:lnTo>
                  <a:lnTo>
                    <a:pt x="32" y="34"/>
                  </a:lnTo>
                  <a:lnTo>
                    <a:pt x="32" y="37"/>
                  </a:lnTo>
                  <a:lnTo>
                    <a:pt x="32" y="42"/>
                  </a:lnTo>
                  <a:lnTo>
                    <a:pt x="29" y="45"/>
                  </a:lnTo>
                  <a:lnTo>
                    <a:pt x="24" y="47"/>
                  </a:lnTo>
                  <a:lnTo>
                    <a:pt x="19" y="61"/>
                  </a:lnTo>
                  <a:lnTo>
                    <a:pt x="13" y="63"/>
                  </a:lnTo>
                  <a:lnTo>
                    <a:pt x="13" y="66"/>
                  </a:lnTo>
                  <a:lnTo>
                    <a:pt x="13" y="68"/>
                  </a:lnTo>
                  <a:lnTo>
                    <a:pt x="13" y="71"/>
                  </a:lnTo>
                  <a:lnTo>
                    <a:pt x="11" y="76"/>
                  </a:lnTo>
                  <a:lnTo>
                    <a:pt x="5" y="74"/>
                  </a:lnTo>
                  <a:lnTo>
                    <a:pt x="3" y="76"/>
                  </a:lnTo>
                  <a:lnTo>
                    <a:pt x="5" y="76"/>
                  </a:lnTo>
                  <a:lnTo>
                    <a:pt x="11" y="79"/>
                  </a:lnTo>
                  <a:lnTo>
                    <a:pt x="13" y="87"/>
                  </a:lnTo>
                  <a:lnTo>
                    <a:pt x="21" y="90"/>
                  </a:lnTo>
                  <a:lnTo>
                    <a:pt x="24" y="98"/>
                  </a:lnTo>
                  <a:lnTo>
                    <a:pt x="29" y="98"/>
                  </a:lnTo>
                  <a:lnTo>
                    <a:pt x="32" y="95"/>
                  </a:lnTo>
                  <a:lnTo>
                    <a:pt x="37" y="98"/>
                  </a:lnTo>
                  <a:lnTo>
                    <a:pt x="40" y="98"/>
                  </a:lnTo>
                  <a:lnTo>
                    <a:pt x="37" y="103"/>
                  </a:lnTo>
                  <a:lnTo>
                    <a:pt x="29" y="98"/>
                  </a:lnTo>
                  <a:lnTo>
                    <a:pt x="24" y="103"/>
                  </a:lnTo>
                  <a:lnTo>
                    <a:pt x="29" y="105"/>
                  </a:lnTo>
                  <a:lnTo>
                    <a:pt x="32" y="108"/>
                  </a:lnTo>
                  <a:lnTo>
                    <a:pt x="37" y="116"/>
                  </a:lnTo>
                  <a:lnTo>
                    <a:pt x="40" y="124"/>
                  </a:lnTo>
                  <a:lnTo>
                    <a:pt x="45" y="116"/>
                  </a:lnTo>
                  <a:lnTo>
                    <a:pt x="48" y="121"/>
                  </a:lnTo>
                  <a:lnTo>
                    <a:pt x="50" y="121"/>
                  </a:lnTo>
                  <a:lnTo>
                    <a:pt x="63" y="121"/>
                  </a:lnTo>
                  <a:lnTo>
                    <a:pt x="71" y="121"/>
                  </a:lnTo>
                  <a:lnTo>
                    <a:pt x="74" y="121"/>
                  </a:lnTo>
                  <a:lnTo>
                    <a:pt x="77" y="116"/>
                  </a:lnTo>
                  <a:lnTo>
                    <a:pt x="82" y="124"/>
                  </a:lnTo>
                  <a:lnTo>
                    <a:pt x="85" y="121"/>
                  </a:lnTo>
                  <a:lnTo>
                    <a:pt x="90" y="124"/>
                  </a:lnTo>
                  <a:lnTo>
                    <a:pt x="98" y="129"/>
                  </a:lnTo>
                  <a:lnTo>
                    <a:pt x="100" y="129"/>
                  </a:lnTo>
                  <a:lnTo>
                    <a:pt x="98" y="132"/>
                  </a:lnTo>
                  <a:lnTo>
                    <a:pt x="92" y="134"/>
                  </a:lnTo>
                  <a:lnTo>
                    <a:pt x="90" y="134"/>
                  </a:lnTo>
                  <a:lnTo>
                    <a:pt x="82" y="132"/>
                  </a:lnTo>
                  <a:lnTo>
                    <a:pt x="77" y="129"/>
                  </a:lnTo>
                  <a:lnTo>
                    <a:pt x="71" y="124"/>
                  </a:lnTo>
                  <a:lnTo>
                    <a:pt x="63" y="121"/>
                  </a:lnTo>
                  <a:lnTo>
                    <a:pt x="58" y="124"/>
                  </a:lnTo>
                  <a:lnTo>
                    <a:pt x="55" y="124"/>
                  </a:lnTo>
                  <a:lnTo>
                    <a:pt x="50" y="129"/>
                  </a:lnTo>
                  <a:lnTo>
                    <a:pt x="48" y="129"/>
                  </a:lnTo>
                  <a:lnTo>
                    <a:pt x="45" y="132"/>
                  </a:lnTo>
                  <a:lnTo>
                    <a:pt x="40" y="134"/>
                  </a:lnTo>
                  <a:lnTo>
                    <a:pt x="50" y="148"/>
                  </a:lnTo>
                  <a:lnTo>
                    <a:pt x="55" y="156"/>
                  </a:lnTo>
                  <a:lnTo>
                    <a:pt x="55" y="158"/>
                  </a:lnTo>
                  <a:lnTo>
                    <a:pt x="55" y="166"/>
                  </a:lnTo>
                  <a:lnTo>
                    <a:pt x="55" y="169"/>
                  </a:lnTo>
                  <a:lnTo>
                    <a:pt x="58" y="174"/>
                  </a:lnTo>
                  <a:lnTo>
                    <a:pt x="66" y="177"/>
                  </a:lnTo>
                  <a:lnTo>
                    <a:pt x="66" y="174"/>
                  </a:lnTo>
                  <a:lnTo>
                    <a:pt x="66" y="169"/>
                  </a:lnTo>
                  <a:lnTo>
                    <a:pt x="71" y="169"/>
                  </a:lnTo>
                  <a:lnTo>
                    <a:pt x="74" y="174"/>
                  </a:lnTo>
                  <a:lnTo>
                    <a:pt x="77" y="182"/>
                  </a:lnTo>
                  <a:lnTo>
                    <a:pt x="77" y="190"/>
                  </a:lnTo>
                  <a:lnTo>
                    <a:pt x="82" y="190"/>
                  </a:lnTo>
                  <a:lnTo>
                    <a:pt x="85" y="177"/>
                  </a:lnTo>
                  <a:lnTo>
                    <a:pt x="90" y="177"/>
                  </a:lnTo>
                  <a:lnTo>
                    <a:pt x="103" y="190"/>
                  </a:lnTo>
                  <a:lnTo>
                    <a:pt x="100" y="185"/>
                  </a:lnTo>
                  <a:lnTo>
                    <a:pt x="98" y="182"/>
                  </a:lnTo>
                  <a:lnTo>
                    <a:pt x="98" y="174"/>
                  </a:lnTo>
                  <a:lnTo>
                    <a:pt x="98" y="169"/>
                  </a:lnTo>
                  <a:lnTo>
                    <a:pt x="90" y="158"/>
                  </a:lnTo>
                  <a:lnTo>
                    <a:pt x="90" y="148"/>
                  </a:lnTo>
                  <a:lnTo>
                    <a:pt x="98" y="156"/>
                  </a:lnTo>
                  <a:lnTo>
                    <a:pt x="100" y="156"/>
                  </a:lnTo>
                  <a:lnTo>
                    <a:pt x="100" y="158"/>
                  </a:lnTo>
                  <a:lnTo>
                    <a:pt x="108" y="156"/>
                  </a:lnTo>
                  <a:lnTo>
                    <a:pt x="108" y="150"/>
                  </a:lnTo>
                  <a:lnTo>
                    <a:pt x="103" y="148"/>
                  </a:lnTo>
                  <a:lnTo>
                    <a:pt x="103" y="150"/>
                  </a:lnTo>
                  <a:lnTo>
                    <a:pt x="100" y="148"/>
                  </a:lnTo>
                  <a:lnTo>
                    <a:pt x="100" y="142"/>
                  </a:lnTo>
                  <a:lnTo>
                    <a:pt x="98" y="140"/>
                  </a:lnTo>
                  <a:lnTo>
                    <a:pt x="98" y="134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100" y="134"/>
                  </a:lnTo>
                  <a:close/>
                  <a:moveTo>
                    <a:pt x="188" y="235"/>
                  </a:moveTo>
                  <a:lnTo>
                    <a:pt x="185" y="237"/>
                  </a:lnTo>
                  <a:lnTo>
                    <a:pt x="180" y="235"/>
                  </a:lnTo>
                  <a:lnTo>
                    <a:pt x="180" y="230"/>
                  </a:lnTo>
                  <a:lnTo>
                    <a:pt x="172" y="230"/>
                  </a:lnTo>
                  <a:lnTo>
                    <a:pt x="161" y="227"/>
                  </a:lnTo>
                  <a:lnTo>
                    <a:pt x="153" y="227"/>
                  </a:lnTo>
                  <a:lnTo>
                    <a:pt x="145" y="227"/>
                  </a:lnTo>
                  <a:lnTo>
                    <a:pt x="143" y="230"/>
                  </a:lnTo>
                  <a:lnTo>
                    <a:pt x="135" y="227"/>
                  </a:lnTo>
                  <a:lnTo>
                    <a:pt x="132" y="222"/>
                  </a:lnTo>
                  <a:lnTo>
                    <a:pt x="127" y="222"/>
                  </a:lnTo>
                  <a:lnTo>
                    <a:pt x="124" y="222"/>
                  </a:lnTo>
                  <a:lnTo>
                    <a:pt x="119" y="219"/>
                  </a:lnTo>
                  <a:lnTo>
                    <a:pt x="119" y="222"/>
                  </a:lnTo>
                  <a:lnTo>
                    <a:pt x="116" y="222"/>
                  </a:lnTo>
                  <a:lnTo>
                    <a:pt x="116" y="227"/>
                  </a:lnTo>
                  <a:lnTo>
                    <a:pt x="116" y="235"/>
                  </a:lnTo>
                  <a:lnTo>
                    <a:pt x="135" y="235"/>
                  </a:lnTo>
                  <a:lnTo>
                    <a:pt x="151" y="237"/>
                  </a:lnTo>
                  <a:lnTo>
                    <a:pt x="153" y="243"/>
                  </a:lnTo>
                  <a:lnTo>
                    <a:pt x="161" y="245"/>
                  </a:lnTo>
                  <a:lnTo>
                    <a:pt x="164" y="243"/>
                  </a:lnTo>
                  <a:lnTo>
                    <a:pt x="190" y="243"/>
                  </a:lnTo>
                  <a:lnTo>
                    <a:pt x="198" y="237"/>
                  </a:lnTo>
                  <a:lnTo>
                    <a:pt x="198" y="235"/>
                  </a:lnTo>
                  <a:lnTo>
                    <a:pt x="195" y="235"/>
                  </a:lnTo>
                  <a:lnTo>
                    <a:pt x="188" y="235"/>
                  </a:lnTo>
                  <a:lnTo>
                    <a:pt x="188" y="235"/>
                  </a:lnTo>
                  <a:lnTo>
                    <a:pt x="188" y="235"/>
                  </a:lnTo>
                  <a:lnTo>
                    <a:pt x="188" y="235"/>
                  </a:lnTo>
                  <a:lnTo>
                    <a:pt x="188" y="235"/>
                  </a:lnTo>
                  <a:lnTo>
                    <a:pt x="188" y="235"/>
                  </a:lnTo>
                  <a:close/>
                  <a:moveTo>
                    <a:pt x="198" y="113"/>
                  </a:moveTo>
                  <a:lnTo>
                    <a:pt x="195" y="108"/>
                  </a:lnTo>
                  <a:lnTo>
                    <a:pt x="190" y="113"/>
                  </a:lnTo>
                  <a:lnTo>
                    <a:pt x="195" y="121"/>
                  </a:lnTo>
                  <a:lnTo>
                    <a:pt x="190" y="121"/>
                  </a:lnTo>
                  <a:lnTo>
                    <a:pt x="195" y="129"/>
                  </a:lnTo>
                  <a:lnTo>
                    <a:pt x="203" y="129"/>
                  </a:lnTo>
                  <a:lnTo>
                    <a:pt x="203" y="124"/>
                  </a:lnTo>
                  <a:lnTo>
                    <a:pt x="198" y="116"/>
                  </a:lnTo>
                  <a:lnTo>
                    <a:pt x="198" y="113"/>
                  </a:lnTo>
                  <a:lnTo>
                    <a:pt x="198" y="113"/>
                  </a:lnTo>
                  <a:lnTo>
                    <a:pt x="198" y="113"/>
                  </a:lnTo>
                  <a:lnTo>
                    <a:pt x="198" y="113"/>
                  </a:lnTo>
                  <a:lnTo>
                    <a:pt x="198" y="113"/>
                  </a:lnTo>
                  <a:lnTo>
                    <a:pt x="198" y="113"/>
                  </a:lnTo>
                  <a:close/>
                  <a:moveTo>
                    <a:pt x="166" y="127"/>
                  </a:moveTo>
                  <a:lnTo>
                    <a:pt x="169" y="124"/>
                  </a:lnTo>
                  <a:lnTo>
                    <a:pt x="169" y="116"/>
                  </a:lnTo>
                  <a:lnTo>
                    <a:pt x="169" y="113"/>
                  </a:lnTo>
                  <a:lnTo>
                    <a:pt x="164" y="113"/>
                  </a:lnTo>
                  <a:lnTo>
                    <a:pt x="164" y="119"/>
                  </a:lnTo>
                  <a:lnTo>
                    <a:pt x="166" y="121"/>
                  </a:lnTo>
                  <a:lnTo>
                    <a:pt x="166" y="124"/>
                  </a:lnTo>
                  <a:lnTo>
                    <a:pt x="166" y="127"/>
                  </a:lnTo>
                  <a:lnTo>
                    <a:pt x="166" y="127"/>
                  </a:lnTo>
                  <a:lnTo>
                    <a:pt x="166" y="127"/>
                  </a:lnTo>
                  <a:lnTo>
                    <a:pt x="166" y="127"/>
                  </a:lnTo>
                  <a:lnTo>
                    <a:pt x="166" y="127"/>
                  </a:lnTo>
                  <a:lnTo>
                    <a:pt x="166" y="127"/>
                  </a:lnTo>
                  <a:close/>
                  <a:moveTo>
                    <a:pt x="219" y="190"/>
                  </a:moveTo>
                  <a:lnTo>
                    <a:pt x="214" y="195"/>
                  </a:lnTo>
                  <a:lnTo>
                    <a:pt x="214" y="198"/>
                  </a:lnTo>
                  <a:lnTo>
                    <a:pt x="214" y="203"/>
                  </a:lnTo>
                  <a:lnTo>
                    <a:pt x="222" y="201"/>
                  </a:lnTo>
                  <a:lnTo>
                    <a:pt x="224" y="198"/>
                  </a:lnTo>
                  <a:lnTo>
                    <a:pt x="224" y="195"/>
                  </a:lnTo>
                  <a:lnTo>
                    <a:pt x="227" y="193"/>
                  </a:lnTo>
                  <a:lnTo>
                    <a:pt x="227" y="187"/>
                  </a:lnTo>
                  <a:lnTo>
                    <a:pt x="219" y="190"/>
                  </a:lnTo>
                  <a:lnTo>
                    <a:pt x="219" y="190"/>
                  </a:lnTo>
                  <a:lnTo>
                    <a:pt x="219" y="190"/>
                  </a:lnTo>
                  <a:lnTo>
                    <a:pt x="219" y="190"/>
                  </a:lnTo>
                  <a:lnTo>
                    <a:pt x="219" y="190"/>
                  </a:lnTo>
                  <a:lnTo>
                    <a:pt x="219" y="190"/>
                  </a:lnTo>
                  <a:close/>
                  <a:moveTo>
                    <a:pt x="3" y="76"/>
                  </a:moveTo>
                  <a:lnTo>
                    <a:pt x="0" y="76"/>
                  </a:lnTo>
                  <a:lnTo>
                    <a:pt x="3" y="87"/>
                  </a:lnTo>
                  <a:lnTo>
                    <a:pt x="5" y="90"/>
                  </a:lnTo>
                  <a:lnTo>
                    <a:pt x="8" y="90"/>
                  </a:lnTo>
                  <a:lnTo>
                    <a:pt x="11" y="87"/>
                  </a:lnTo>
                  <a:lnTo>
                    <a:pt x="5" y="79"/>
                  </a:lnTo>
                  <a:lnTo>
                    <a:pt x="3" y="76"/>
                  </a:lnTo>
                  <a:lnTo>
                    <a:pt x="3" y="76"/>
                  </a:lnTo>
                  <a:lnTo>
                    <a:pt x="3" y="76"/>
                  </a:lnTo>
                  <a:lnTo>
                    <a:pt x="3" y="76"/>
                  </a:lnTo>
                  <a:lnTo>
                    <a:pt x="3" y="76"/>
                  </a:lnTo>
                  <a:lnTo>
                    <a:pt x="3" y="76"/>
                  </a:lnTo>
                  <a:close/>
                  <a:moveTo>
                    <a:pt x="19" y="127"/>
                  </a:moveTo>
                  <a:lnTo>
                    <a:pt x="21" y="132"/>
                  </a:lnTo>
                  <a:lnTo>
                    <a:pt x="24" y="132"/>
                  </a:lnTo>
                  <a:lnTo>
                    <a:pt x="26" y="134"/>
                  </a:lnTo>
                  <a:lnTo>
                    <a:pt x="26" y="129"/>
                  </a:lnTo>
                  <a:lnTo>
                    <a:pt x="26" y="127"/>
                  </a:lnTo>
                  <a:lnTo>
                    <a:pt x="24" y="121"/>
                  </a:lnTo>
                  <a:lnTo>
                    <a:pt x="19" y="127"/>
                  </a:lnTo>
                  <a:lnTo>
                    <a:pt x="19" y="127"/>
                  </a:lnTo>
                  <a:lnTo>
                    <a:pt x="19" y="127"/>
                  </a:lnTo>
                  <a:lnTo>
                    <a:pt x="19" y="127"/>
                  </a:lnTo>
                  <a:lnTo>
                    <a:pt x="19" y="127"/>
                  </a:lnTo>
                  <a:lnTo>
                    <a:pt x="19" y="127"/>
                  </a:lnTo>
                  <a:close/>
                  <a:moveTo>
                    <a:pt x="153" y="171"/>
                  </a:moveTo>
                  <a:lnTo>
                    <a:pt x="156" y="164"/>
                  </a:lnTo>
                  <a:lnTo>
                    <a:pt x="153" y="164"/>
                  </a:lnTo>
                  <a:lnTo>
                    <a:pt x="148" y="169"/>
                  </a:lnTo>
                  <a:lnTo>
                    <a:pt x="148" y="171"/>
                  </a:lnTo>
                  <a:lnTo>
                    <a:pt x="151" y="171"/>
                  </a:lnTo>
                  <a:lnTo>
                    <a:pt x="153" y="171"/>
                  </a:lnTo>
                  <a:lnTo>
                    <a:pt x="153" y="171"/>
                  </a:lnTo>
                  <a:lnTo>
                    <a:pt x="153" y="171"/>
                  </a:lnTo>
                  <a:lnTo>
                    <a:pt x="153" y="171"/>
                  </a:lnTo>
                  <a:lnTo>
                    <a:pt x="153" y="171"/>
                  </a:lnTo>
                  <a:lnTo>
                    <a:pt x="153" y="171"/>
                  </a:lnTo>
                  <a:close/>
                  <a:moveTo>
                    <a:pt x="148" y="71"/>
                  </a:moveTo>
                  <a:lnTo>
                    <a:pt x="148" y="68"/>
                  </a:lnTo>
                  <a:lnTo>
                    <a:pt x="145" y="68"/>
                  </a:lnTo>
                  <a:lnTo>
                    <a:pt x="140" y="71"/>
                  </a:lnTo>
                  <a:lnTo>
                    <a:pt x="140" y="74"/>
                  </a:lnTo>
                  <a:lnTo>
                    <a:pt x="143" y="76"/>
                  </a:lnTo>
                  <a:lnTo>
                    <a:pt x="143" y="74"/>
                  </a:lnTo>
                  <a:lnTo>
                    <a:pt x="148" y="76"/>
                  </a:lnTo>
                  <a:lnTo>
                    <a:pt x="148" y="71"/>
                  </a:lnTo>
                  <a:lnTo>
                    <a:pt x="148" y="71"/>
                  </a:lnTo>
                  <a:lnTo>
                    <a:pt x="148" y="71"/>
                  </a:lnTo>
                  <a:lnTo>
                    <a:pt x="148" y="71"/>
                  </a:lnTo>
                  <a:lnTo>
                    <a:pt x="148" y="71"/>
                  </a:lnTo>
                  <a:lnTo>
                    <a:pt x="148" y="71"/>
                  </a:lnTo>
                  <a:close/>
                </a:path>
              </a:pathLst>
            </a:custGeom>
            <a:solidFill>
              <a:srgbClr val="4F81BD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39"/>
            <p:cNvSpPr>
              <a:spLocks noEditPoints="1"/>
            </p:cNvSpPr>
            <p:nvPr/>
          </p:nvSpPr>
          <p:spPr bwMode="auto">
            <a:xfrm>
              <a:off x="3120164" y="716312"/>
              <a:ext cx="1190199" cy="2160125"/>
            </a:xfrm>
            <a:custGeom>
              <a:avLst/>
              <a:gdLst>
                <a:gd name="T0" fmla="*/ 193 w 307"/>
                <a:gd name="T1" fmla="*/ 377 h 454"/>
                <a:gd name="T2" fmla="*/ 190 w 307"/>
                <a:gd name="T3" fmla="*/ 359 h 454"/>
                <a:gd name="T4" fmla="*/ 185 w 307"/>
                <a:gd name="T5" fmla="*/ 388 h 454"/>
                <a:gd name="T6" fmla="*/ 185 w 307"/>
                <a:gd name="T7" fmla="*/ 388 h 454"/>
                <a:gd name="T8" fmla="*/ 103 w 307"/>
                <a:gd name="T9" fmla="*/ 454 h 454"/>
                <a:gd name="T10" fmla="*/ 95 w 307"/>
                <a:gd name="T11" fmla="*/ 449 h 454"/>
                <a:gd name="T12" fmla="*/ 185 w 307"/>
                <a:gd name="T13" fmla="*/ 306 h 454"/>
                <a:gd name="T14" fmla="*/ 307 w 307"/>
                <a:gd name="T15" fmla="*/ 97 h 454"/>
                <a:gd name="T16" fmla="*/ 296 w 307"/>
                <a:gd name="T17" fmla="*/ 63 h 454"/>
                <a:gd name="T18" fmla="*/ 283 w 307"/>
                <a:gd name="T19" fmla="*/ 39 h 454"/>
                <a:gd name="T20" fmla="*/ 256 w 307"/>
                <a:gd name="T21" fmla="*/ 13 h 454"/>
                <a:gd name="T22" fmla="*/ 204 w 307"/>
                <a:gd name="T23" fmla="*/ 0 h 454"/>
                <a:gd name="T24" fmla="*/ 190 w 307"/>
                <a:gd name="T25" fmla="*/ 18 h 454"/>
                <a:gd name="T26" fmla="*/ 159 w 307"/>
                <a:gd name="T27" fmla="*/ 26 h 454"/>
                <a:gd name="T28" fmla="*/ 114 w 307"/>
                <a:gd name="T29" fmla="*/ 47 h 454"/>
                <a:gd name="T30" fmla="*/ 98 w 307"/>
                <a:gd name="T31" fmla="*/ 79 h 454"/>
                <a:gd name="T32" fmla="*/ 79 w 307"/>
                <a:gd name="T33" fmla="*/ 108 h 454"/>
                <a:gd name="T34" fmla="*/ 69 w 307"/>
                <a:gd name="T35" fmla="*/ 145 h 454"/>
                <a:gd name="T36" fmla="*/ 27 w 307"/>
                <a:gd name="T37" fmla="*/ 161 h 454"/>
                <a:gd name="T38" fmla="*/ 19 w 307"/>
                <a:gd name="T39" fmla="*/ 193 h 454"/>
                <a:gd name="T40" fmla="*/ 29 w 307"/>
                <a:gd name="T41" fmla="*/ 232 h 454"/>
                <a:gd name="T42" fmla="*/ 27 w 307"/>
                <a:gd name="T43" fmla="*/ 256 h 454"/>
                <a:gd name="T44" fmla="*/ 21 w 307"/>
                <a:gd name="T45" fmla="*/ 285 h 454"/>
                <a:gd name="T46" fmla="*/ 16 w 307"/>
                <a:gd name="T47" fmla="*/ 317 h 454"/>
                <a:gd name="T48" fmla="*/ 0 w 307"/>
                <a:gd name="T49" fmla="*/ 317 h 454"/>
                <a:gd name="T50" fmla="*/ 8 w 307"/>
                <a:gd name="T51" fmla="*/ 343 h 454"/>
                <a:gd name="T52" fmla="*/ 16 w 307"/>
                <a:gd name="T53" fmla="*/ 351 h 454"/>
                <a:gd name="T54" fmla="*/ 27 w 307"/>
                <a:gd name="T55" fmla="*/ 380 h 454"/>
                <a:gd name="T56" fmla="*/ 35 w 307"/>
                <a:gd name="T57" fmla="*/ 412 h 454"/>
                <a:gd name="T58" fmla="*/ 79 w 307"/>
                <a:gd name="T59" fmla="*/ 441 h 454"/>
                <a:gd name="T60" fmla="*/ 87 w 307"/>
                <a:gd name="T61" fmla="*/ 420 h 454"/>
                <a:gd name="T62" fmla="*/ 124 w 307"/>
                <a:gd name="T63" fmla="*/ 414 h 454"/>
                <a:gd name="T64" fmla="*/ 143 w 307"/>
                <a:gd name="T65" fmla="*/ 372 h 454"/>
                <a:gd name="T66" fmla="*/ 143 w 307"/>
                <a:gd name="T67" fmla="*/ 359 h 454"/>
                <a:gd name="T68" fmla="*/ 140 w 307"/>
                <a:gd name="T69" fmla="*/ 340 h 454"/>
                <a:gd name="T70" fmla="*/ 151 w 307"/>
                <a:gd name="T71" fmla="*/ 327 h 454"/>
                <a:gd name="T72" fmla="*/ 167 w 307"/>
                <a:gd name="T73" fmla="*/ 325 h 454"/>
                <a:gd name="T74" fmla="*/ 185 w 307"/>
                <a:gd name="T75" fmla="*/ 311 h 454"/>
                <a:gd name="T76" fmla="*/ 190 w 307"/>
                <a:gd name="T77" fmla="*/ 301 h 454"/>
                <a:gd name="T78" fmla="*/ 193 w 307"/>
                <a:gd name="T79" fmla="*/ 282 h 454"/>
                <a:gd name="T80" fmla="*/ 164 w 307"/>
                <a:gd name="T81" fmla="*/ 266 h 454"/>
                <a:gd name="T82" fmla="*/ 148 w 307"/>
                <a:gd name="T83" fmla="*/ 245 h 454"/>
                <a:gd name="T84" fmla="*/ 156 w 307"/>
                <a:gd name="T85" fmla="*/ 229 h 454"/>
                <a:gd name="T86" fmla="*/ 156 w 307"/>
                <a:gd name="T87" fmla="*/ 206 h 454"/>
                <a:gd name="T88" fmla="*/ 164 w 307"/>
                <a:gd name="T89" fmla="*/ 187 h 454"/>
                <a:gd name="T90" fmla="*/ 175 w 307"/>
                <a:gd name="T91" fmla="*/ 187 h 454"/>
                <a:gd name="T92" fmla="*/ 212 w 307"/>
                <a:gd name="T93" fmla="*/ 169 h 454"/>
                <a:gd name="T94" fmla="*/ 243 w 307"/>
                <a:gd name="T95" fmla="*/ 145 h 454"/>
                <a:gd name="T96" fmla="*/ 248 w 307"/>
                <a:gd name="T97" fmla="*/ 124 h 454"/>
                <a:gd name="T98" fmla="*/ 254 w 307"/>
                <a:gd name="T99" fmla="*/ 108 h 454"/>
                <a:gd name="T100" fmla="*/ 270 w 307"/>
                <a:gd name="T101" fmla="*/ 97 h 454"/>
                <a:gd name="T102" fmla="*/ 296 w 307"/>
                <a:gd name="T103" fmla="*/ 100 h 454"/>
                <a:gd name="T104" fmla="*/ 307 w 307"/>
                <a:gd name="T105" fmla="*/ 97 h 454"/>
                <a:gd name="T106" fmla="*/ 217 w 307"/>
                <a:gd name="T107" fmla="*/ 261 h 454"/>
                <a:gd name="T108" fmla="*/ 219 w 307"/>
                <a:gd name="T109" fmla="*/ 264 h 454"/>
                <a:gd name="T110" fmla="*/ 217 w 307"/>
                <a:gd name="T111" fmla="*/ 259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7" h="454">
                  <a:moveTo>
                    <a:pt x="190" y="359"/>
                  </a:moveTo>
                  <a:lnTo>
                    <a:pt x="182" y="367"/>
                  </a:lnTo>
                  <a:lnTo>
                    <a:pt x="182" y="377"/>
                  </a:lnTo>
                  <a:lnTo>
                    <a:pt x="182" y="380"/>
                  </a:lnTo>
                  <a:lnTo>
                    <a:pt x="185" y="385"/>
                  </a:lnTo>
                  <a:lnTo>
                    <a:pt x="193" y="377"/>
                  </a:lnTo>
                  <a:lnTo>
                    <a:pt x="201" y="369"/>
                  </a:lnTo>
                  <a:lnTo>
                    <a:pt x="196" y="369"/>
                  </a:lnTo>
                  <a:lnTo>
                    <a:pt x="201" y="362"/>
                  </a:lnTo>
                  <a:lnTo>
                    <a:pt x="201" y="359"/>
                  </a:lnTo>
                  <a:lnTo>
                    <a:pt x="196" y="354"/>
                  </a:lnTo>
                  <a:lnTo>
                    <a:pt x="190" y="359"/>
                  </a:lnTo>
                  <a:lnTo>
                    <a:pt x="190" y="359"/>
                  </a:lnTo>
                  <a:lnTo>
                    <a:pt x="190" y="359"/>
                  </a:lnTo>
                  <a:lnTo>
                    <a:pt x="190" y="359"/>
                  </a:lnTo>
                  <a:lnTo>
                    <a:pt x="190" y="359"/>
                  </a:lnTo>
                  <a:lnTo>
                    <a:pt x="190" y="359"/>
                  </a:lnTo>
                  <a:close/>
                  <a:moveTo>
                    <a:pt x="185" y="388"/>
                  </a:moveTo>
                  <a:lnTo>
                    <a:pt x="185" y="385"/>
                  </a:lnTo>
                  <a:lnTo>
                    <a:pt x="182" y="388"/>
                  </a:lnTo>
                  <a:lnTo>
                    <a:pt x="185" y="388"/>
                  </a:lnTo>
                  <a:lnTo>
                    <a:pt x="185" y="388"/>
                  </a:lnTo>
                  <a:lnTo>
                    <a:pt x="185" y="388"/>
                  </a:lnTo>
                  <a:lnTo>
                    <a:pt x="185" y="388"/>
                  </a:lnTo>
                  <a:lnTo>
                    <a:pt x="185" y="388"/>
                  </a:lnTo>
                  <a:lnTo>
                    <a:pt x="185" y="388"/>
                  </a:lnTo>
                  <a:close/>
                  <a:moveTo>
                    <a:pt x="95" y="449"/>
                  </a:moveTo>
                  <a:lnTo>
                    <a:pt x="95" y="454"/>
                  </a:lnTo>
                  <a:lnTo>
                    <a:pt x="98" y="454"/>
                  </a:lnTo>
                  <a:lnTo>
                    <a:pt x="103" y="454"/>
                  </a:lnTo>
                  <a:lnTo>
                    <a:pt x="103" y="449"/>
                  </a:lnTo>
                  <a:lnTo>
                    <a:pt x="95" y="446"/>
                  </a:lnTo>
                  <a:lnTo>
                    <a:pt x="95" y="449"/>
                  </a:lnTo>
                  <a:lnTo>
                    <a:pt x="95" y="449"/>
                  </a:lnTo>
                  <a:lnTo>
                    <a:pt x="95" y="449"/>
                  </a:lnTo>
                  <a:lnTo>
                    <a:pt x="95" y="449"/>
                  </a:lnTo>
                  <a:lnTo>
                    <a:pt x="95" y="449"/>
                  </a:lnTo>
                  <a:lnTo>
                    <a:pt x="95" y="449"/>
                  </a:lnTo>
                  <a:close/>
                  <a:moveTo>
                    <a:pt x="185" y="306"/>
                  </a:moveTo>
                  <a:lnTo>
                    <a:pt x="185" y="309"/>
                  </a:lnTo>
                  <a:lnTo>
                    <a:pt x="190" y="309"/>
                  </a:lnTo>
                  <a:lnTo>
                    <a:pt x="185" y="306"/>
                  </a:lnTo>
                  <a:lnTo>
                    <a:pt x="185" y="306"/>
                  </a:lnTo>
                  <a:lnTo>
                    <a:pt x="185" y="306"/>
                  </a:lnTo>
                  <a:lnTo>
                    <a:pt x="185" y="306"/>
                  </a:lnTo>
                  <a:lnTo>
                    <a:pt x="185" y="306"/>
                  </a:lnTo>
                  <a:lnTo>
                    <a:pt x="185" y="306"/>
                  </a:lnTo>
                  <a:close/>
                  <a:moveTo>
                    <a:pt x="307" y="97"/>
                  </a:moveTo>
                  <a:lnTo>
                    <a:pt x="296" y="84"/>
                  </a:lnTo>
                  <a:lnTo>
                    <a:pt x="296" y="82"/>
                  </a:lnTo>
                  <a:lnTo>
                    <a:pt x="296" y="74"/>
                  </a:lnTo>
                  <a:lnTo>
                    <a:pt x="296" y="71"/>
                  </a:lnTo>
                  <a:lnTo>
                    <a:pt x="299" y="66"/>
                  </a:lnTo>
                  <a:lnTo>
                    <a:pt x="296" y="63"/>
                  </a:lnTo>
                  <a:lnTo>
                    <a:pt x="291" y="58"/>
                  </a:lnTo>
                  <a:lnTo>
                    <a:pt x="291" y="55"/>
                  </a:lnTo>
                  <a:lnTo>
                    <a:pt x="291" y="53"/>
                  </a:lnTo>
                  <a:lnTo>
                    <a:pt x="291" y="47"/>
                  </a:lnTo>
                  <a:lnTo>
                    <a:pt x="288" y="47"/>
                  </a:lnTo>
                  <a:lnTo>
                    <a:pt x="283" y="39"/>
                  </a:lnTo>
                  <a:lnTo>
                    <a:pt x="283" y="37"/>
                  </a:lnTo>
                  <a:lnTo>
                    <a:pt x="288" y="31"/>
                  </a:lnTo>
                  <a:lnTo>
                    <a:pt x="283" y="29"/>
                  </a:lnTo>
                  <a:lnTo>
                    <a:pt x="278" y="26"/>
                  </a:lnTo>
                  <a:lnTo>
                    <a:pt x="272" y="21"/>
                  </a:lnTo>
                  <a:lnTo>
                    <a:pt x="256" y="13"/>
                  </a:lnTo>
                  <a:lnTo>
                    <a:pt x="230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17" y="0"/>
                  </a:lnTo>
                  <a:lnTo>
                    <a:pt x="204" y="0"/>
                  </a:lnTo>
                  <a:lnTo>
                    <a:pt x="209" y="2"/>
                  </a:lnTo>
                  <a:lnTo>
                    <a:pt x="209" y="5"/>
                  </a:lnTo>
                  <a:lnTo>
                    <a:pt x="201" y="13"/>
                  </a:lnTo>
                  <a:lnTo>
                    <a:pt x="209" y="13"/>
                  </a:lnTo>
                  <a:lnTo>
                    <a:pt x="201" y="18"/>
                  </a:lnTo>
                  <a:lnTo>
                    <a:pt x="190" y="18"/>
                  </a:lnTo>
                  <a:lnTo>
                    <a:pt x="175" y="13"/>
                  </a:lnTo>
                  <a:lnTo>
                    <a:pt x="167" y="13"/>
                  </a:lnTo>
                  <a:lnTo>
                    <a:pt x="164" y="13"/>
                  </a:lnTo>
                  <a:lnTo>
                    <a:pt x="159" y="13"/>
                  </a:lnTo>
                  <a:lnTo>
                    <a:pt x="159" y="18"/>
                  </a:lnTo>
                  <a:lnTo>
                    <a:pt x="159" y="26"/>
                  </a:lnTo>
                  <a:lnTo>
                    <a:pt x="156" y="29"/>
                  </a:lnTo>
                  <a:lnTo>
                    <a:pt x="151" y="29"/>
                  </a:lnTo>
                  <a:lnTo>
                    <a:pt x="143" y="29"/>
                  </a:lnTo>
                  <a:lnTo>
                    <a:pt x="135" y="29"/>
                  </a:lnTo>
                  <a:lnTo>
                    <a:pt x="124" y="39"/>
                  </a:lnTo>
                  <a:lnTo>
                    <a:pt x="114" y="47"/>
                  </a:lnTo>
                  <a:lnTo>
                    <a:pt x="116" y="53"/>
                  </a:lnTo>
                  <a:lnTo>
                    <a:pt x="122" y="55"/>
                  </a:lnTo>
                  <a:lnTo>
                    <a:pt x="122" y="58"/>
                  </a:lnTo>
                  <a:lnTo>
                    <a:pt x="103" y="74"/>
                  </a:lnTo>
                  <a:lnTo>
                    <a:pt x="98" y="74"/>
                  </a:lnTo>
                  <a:lnTo>
                    <a:pt x="98" y="79"/>
                  </a:lnTo>
                  <a:lnTo>
                    <a:pt x="98" y="82"/>
                  </a:lnTo>
                  <a:lnTo>
                    <a:pt x="98" y="84"/>
                  </a:lnTo>
                  <a:lnTo>
                    <a:pt x="87" y="90"/>
                  </a:lnTo>
                  <a:lnTo>
                    <a:pt x="77" y="90"/>
                  </a:lnTo>
                  <a:lnTo>
                    <a:pt x="79" y="100"/>
                  </a:lnTo>
                  <a:lnTo>
                    <a:pt x="79" y="108"/>
                  </a:lnTo>
                  <a:lnTo>
                    <a:pt x="77" y="116"/>
                  </a:lnTo>
                  <a:lnTo>
                    <a:pt x="69" y="126"/>
                  </a:lnTo>
                  <a:lnTo>
                    <a:pt x="56" y="140"/>
                  </a:lnTo>
                  <a:lnTo>
                    <a:pt x="64" y="140"/>
                  </a:lnTo>
                  <a:lnTo>
                    <a:pt x="69" y="142"/>
                  </a:lnTo>
                  <a:lnTo>
                    <a:pt x="69" y="145"/>
                  </a:lnTo>
                  <a:lnTo>
                    <a:pt x="69" y="150"/>
                  </a:lnTo>
                  <a:lnTo>
                    <a:pt x="64" y="153"/>
                  </a:lnTo>
                  <a:lnTo>
                    <a:pt x="56" y="153"/>
                  </a:lnTo>
                  <a:lnTo>
                    <a:pt x="45" y="153"/>
                  </a:lnTo>
                  <a:lnTo>
                    <a:pt x="35" y="158"/>
                  </a:lnTo>
                  <a:lnTo>
                    <a:pt x="27" y="161"/>
                  </a:lnTo>
                  <a:lnTo>
                    <a:pt x="21" y="166"/>
                  </a:lnTo>
                  <a:lnTo>
                    <a:pt x="21" y="169"/>
                  </a:lnTo>
                  <a:lnTo>
                    <a:pt x="19" y="171"/>
                  </a:lnTo>
                  <a:lnTo>
                    <a:pt x="19" y="179"/>
                  </a:lnTo>
                  <a:lnTo>
                    <a:pt x="21" y="187"/>
                  </a:lnTo>
                  <a:lnTo>
                    <a:pt x="19" y="193"/>
                  </a:lnTo>
                  <a:lnTo>
                    <a:pt x="19" y="195"/>
                  </a:lnTo>
                  <a:lnTo>
                    <a:pt x="21" y="203"/>
                  </a:lnTo>
                  <a:lnTo>
                    <a:pt x="21" y="211"/>
                  </a:lnTo>
                  <a:lnTo>
                    <a:pt x="21" y="222"/>
                  </a:lnTo>
                  <a:lnTo>
                    <a:pt x="21" y="229"/>
                  </a:lnTo>
                  <a:lnTo>
                    <a:pt x="29" y="232"/>
                  </a:lnTo>
                  <a:lnTo>
                    <a:pt x="37" y="237"/>
                  </a:lnTo>
                  <a:lnTo>
                    <a:pt x="37" y="240"/>
                  </a:lnTo>
                  <a:lnTo>
                    <a:pt x="43" y="245"/>
                  </a:lnTo>
                  <a:lnTo>
                    <a:pt x="37" y="248"/>
                  </a:lnTo>
                  <a:lnTo>
                    <a:pt x="29" y="253"/>
                  </a:lnTo>
                  <a:lnTo>
                    <a:pt x="27" y="256"/>
                  </a:lnTo>
                  <a:lnTo>
                    <a:pt x="27" y="259"/>
                  </a:lnTo>
                  <a:lnTo>
                    <a:pt x="29" y="264"/>
                  </a:lnTo>
                  <a:lnTo>
                    <a:pt x="35" y="272"/>
                  </a:lnTo>
                  <a:lnTo>
                    <a:pt x="29" y="282"/>
                  </a:lnTo>
                  <a:lnTo>
                    <a:pt x="27" y="285"/>
                  </a:lnTo>
                  <a:lnTo>
                    <a:pt x="21" y="285"/>
                  </a:lnTo>
                  <a:lnTo>
                    <a:pt x="19" y="290"/>
                  </a:lnTo>
                  <a:lnTo>
                    <a:pt x="16" y="293"/>
                  </a:lnTo>
                  <a:lnTo>
                    <a:pt x="16" y="298"/>
                  </a:lnTo>
                  <a:lnTo>
                    <a:pt x="11" y="301"/>
                  </a:lnTo>
                  <a:lnTo>
                    <a:pt x="16" y="306"/>
                  </a:lnTo>
                  <a:lnTo>
                    <a:pt x="16" y="317"/>
                  </a:lnTo>
                  <a:lnTo>
                    <a:pt x="11" y="319"/>
                  </a:lnTo>
                  <a:lnTo>
                    <a:pt x="8" y="325"/>
                  </a:lnTo>
                  <a:lnTo>
                    <a:pt x="3" y="319"/>
                  </a:lnTo>
                  <a:lnTo>
                    <a:pt x="3" y="317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0" y="319"/>
                  </a:lnTo>
                  <a:lnTo>
                    <a:pt x="0" y="327"/>
                  </a:lnTo>
                  <a:lnTo>
                    <a:pt x="0" y="335"/>
                  </a:lnTo>
                  <a:lnTo>
                    <a:pt x="0" y="340"/>
                  </a:lnTo>
                  <a:lnTo>
                    <a:pt x="3" y="340"/>
                  </a:lnTo>
                  <a:lnTo>
                    <a:pt x="8" y="343"/>
                  </a:lnTo>
                  <a:lnTo>
                    <a:pt x="8" y="340"/>
                  </a:lnTo>
                  <a:lnTo>
                    <a:pt x="11" y="340"/>
                  </a:lnTo>
                  <a:lnTo>
                    <a:pt x="8" y="343"/>
                  </a:lnTo>
                  <a:lnTo>
                    <a:pt x="11" y="343"/>
                  </a:lnTo>
                  <a:lnTo>
                    <a:pt x="19" y="343"/>
                  </a:lnTo>
                  <a:lnTo>
                    <a:pt x="16" y="351"/>
                  </a:lnTo>
                  <a:lnTo>
                    <a:pt x="16" y="359"/>
                  </a:lnTo>
                  <a:lnTo>
                    <a:pt x="16" y="362"/>
                  </a:lnTo>
                  <a:lnTo>
                    <a:pt x="19" y="367"/>
                  </a:lnTo>
                  <a:lnTo>
                    <a:pt x="19" y="372"/>
                  </a:lnTo>
                  <a:lnTo>
                    <a:pt x="21" y="372"/>
                  </a:lnTo>
                  <a:lnTo>
                    <a:pt x="27" y="380"/>
                  </a:lnTo>
                  <a:lnTo>
                    <a:pt x="37" y="393"/>
                  </a:lnTo>
                  <a:lnTo>
                    <a:pt x="45" y="399"/>
                  </a:lnTo>
                  <a:lnTo>
                    <a:pt x="45" y="404"/>
                  </a:lnTo>
                  <a:lnTo>
                    <a:pt x="37" y="404"/>
                  </a:lnTo>
                  <a:lnTo>
                    <a:pt x="43" y="412"/>
                  </a:lnTo>
                  <a:lnTo>
                    <a:pt x="35" y="412"/>
                  </a:lnTo>
                  <a:lnTo>
                    <a:pt x="37" y="420"/>
                  </a:lnTo>
                  <a:lnTo>
                    <a:pt x="45" y="428"/>
                  </a:lnTo>
                  <a:lnTo>
                    <a:pt x="50" y="433"/>
                  </a:lnTo>
                  <a:lnTo>
                    <a:pt x="45" y="441"/>
                  </a:lnTo>
                  <a:lnTo>
                    <a:pt x="72" y="438"/>
                  </a:lnTo>
                  <a:lnTo>
                    <a:pt x="79" y="441"/>
                  </a:lnTo>
                  <a:lnTo>
                    <a:pt x="82" y="441"/>
                  </a:lnTo>
                  <a:lnTo>
                    <a:pt x="82" y="438"/>
                  </a:lnTo>
                  <a:lnTo>
                    <a:pt x="79" y="430"/>
                  </a:lnTo>
                  <a:lnTo>
                    <a:pt x="79" y="428"/>
                  </a:lnTo>
                  <a:lnTo>
                    <a:pt x="82" y="422"/>
                  </a:lnTo>
                  <a:lnTo>
                    <a:pt x="87" y="420"/>
                  </a:lnTo>
                  <a:lnTo>
                    <a:pt x="95" y="420"/>
                  </a:lnTo>
                  <a:lnTo>
                    <a:pt x="95" y="414"/>
                  </a:lnTo>
                  <a:lnTo>
                    <a:pt x="103" y="414"/>
                  </a:lnTo>
                  <a:lnTo>
                    <a:pt x="109" y="414"/>
                  </a:lnTo>
                  <a:lnTo>
                    <a:pt x="116" y="414"/>
                  </a:lnTo>
                  <a:lnTo>
                    <a:pt x="124" y="414"/>
                  </a:lnTo>
                  <a:lnTo>
                    <a:pt x="130" y="406"/>
                  </a:lnTo>
                  <a:lnTo>
                    <a:pt x="135" y="396"/>
                  </a:lnTo>
                  <a:lnTo>
                    <a:pt x="135" y="388"/>
                  </a:lnTo>
                  <a:lnTo>
                    <a:pt x="140" y="385"/>
                  </a:lnTo>
                  <a:lnTo>
                    <a:pt x="140" y="377"/>
                  </a:lnTo>
                  <a:lnTo>
                    <a:pt x="143" y="372"/>
                  </a:lnTo>
                  <a:lnTo>
                    <a:pt x="143" y="369"/>
                  </a:lnTo>
                  <a:lnTo>
                    <a:pt x="140" y="367"/>
                  </a:lnTo>
                  <a:lnTo>
                    <a:pt x="143" y="362"/>
                  </a:lnTo>
                  <a:lnTo>
                    <a:pt x="140" y="359"/>
                  </a:lnTo>
                  <a:lnTo>
                    <a:pt x="135" y="354"/>
                  </a:lnTo>
                  <a:lnTo>
                    <a:pt x="143" y="359"/>
                  </a:lnTo>
                  <a:lnTo>
                    <a:pt x="143" y="354"/>
                  </a:lnTo>
                  <a:lnTo>
                    <a:pt x="140" y="354"/>
                  </a:lnTo>
                  <a:lnTo>
                    <a:pt x="143" y="351"/>
                  </a:lnTo>
                  <a:lnTo>
                    <a:pt x="143" y="343"/>
                  </a:lnTo>
                  <a:lnTo>
                    <a:pt x="132" y="335"/>
                  </a:lnTo>
                  <a:lnTo>
                    <a:pt x="140" y="340"/>
                  </a:lnTo>
                  <a:lnTo>
                    <a:pt x="148" y="335"/>
                  </a:lnTo>
                  <a:lnTo>
                    <a:pt x="140" y="332"/>
                  </a:lnTo>
                  <a:lnTo>
                    <a:pt x="143" y="332"/>
                  </a:lnTo>
                  <a:lnTo>
                    <a:pt x="148" y="332"/>
                  </a:lnTo>
                  <a:lnTo>
                    <a:pt x="151" y="332"/>
                  </a:lnTo>
                  <a:lnTo>
                    <a:pt x="151" y="327"/>
                  </a:lnTo>
                  <a:lnTo>
                    <a:pt x="156" y="327"/>
                  </a:lnTo>
                  <a:lnTo>
                    <a:pt x="164" y="327"/>
                  </a:lnTo>
                  <a:lnTo>
                    <a:pt x="159" y="325"/>
                  </a:lnTo>
                  <a:lnTo>
                    <a:pt x="164" y="325"/>
                  </a:lnTo>
                  <a:lnTo>
                    <a:pt x="164" y="319"/>
                  </a:lnTo>
                  <a:lnTo>
                    <a:pt x="167" y="325"/>
                  </a:lnTo>
                  <a:lnTo>
                    <a:pt x="164" y="317"/>
                  </a:lnTo>
                  <a:lnTo>
                    <a:pt x="167" y="319"/>
                  </a:lnTo>
                  <a:lnTo>
                    <a:pt x="169" y="325"/>
                  </a:lnTo>
                  <a:lnTo>
                    <a:pt x="175" y="319"/>
                  </a:lnTo>
                  <a:lnTo>
                    <a:pt x="177" y="317"/>
                  </a:lnTo>
                  <a:lnTo>
                    <a:pt x="185" y="311"/>
                  </a:lnTo>
                  <a:lnTo>
                    <a:pt x="185" y="309"/>
                  </a:lnTo>
                  <a:lnTo>
                    <a:pt x="182" y="309"/>
                  </a:lnTo>
                  <a:lnTo>
                    <a:pt x="177" y="309"/>
                  </a:lnTo>
                  <a:lnTo>
                    <a:pt x="175" y="306"/>
                  </a:lnTo>
                  <a:lnTo>
                    <a:pt x="182" y="306"/>
                  </a:lnTo>
                  <a:lnTo>
                    <a:pt x="190" y="301"/>
                  </a:lnTo>
                  <a:lnTo>
                    <a:pt x="193" y="298"/>
                  </a:lnTo>
                  <a:lnTo>
                    <a:pt x="201" y="293"/>
                  </a:lnTo>
                  <a:lnTo>
                    <a:pt x="193" y="290"/>
                  </a:lnTo>
                  <a:lnTo>
                    <a:pt x="196" y="290"/>
                  </a:lnTo>
                  <a:lnTo>
                    <a:pt x="196" y="285"/>
                  </a:lnTo>
                  <a:lnTo>
                    <a:pt x="193" y="282"/>
                  </a:lnTo>
                  <a:lnTo>
                    <a:pt x="185" y="280"/>
                  </a:lnTo>
                  <a:lnTo>
                    <a:pt x="177" y="274"/>
                  </a:lnTo>
                  <a:lnTo>
                    <a:pt x="169" y="272"/>
                  </a:lnTo>
                  <a:lnTo>
                    <a:pt x="169" y="266"/>
                  </a:lnTo>
                  <a:lnTo>
                    <a:pt x="167" y="266"/>
                  </a:lnTo>
                  <a:lnTo>
                    <a:pt x="164" y="266"/>
                  </a:lnTo>
                  <a:lnTo>
                    <a:pt x="159" y="264"/>
                  </a:lnTo>
                  <a:lnTo>
                    <a:pt x="151" y="264"/>
                  </a:lnTo>
                  <a:lnTo>
                    <a:pt x="156" y="259"/>
                  </a:lnTo>
                  <a:lnTo>
                    <a:pt x="151" y="256"/>
                  </a:lnTo>
                  <a:lnTo>
                    <a:pt x="148" y="248"/>
                  </a:lnTo>
                  <a:lnTo>
                    <a:pt x="148" y="245"/>
                  </a:lnTo>
                  <a:lnTo>
                    <a:pt x="148" y="240"/>
                  </a:lnTo>
                  <a:lnTo>
                    <a:pt x="148" y="237"/>
                  </a:lnTo>
                  <a:lnTo>
                    <a:pt x="148" y="232"/>
                  </a:lnTo>
                  <a:lnTo>
                    <a:pt x="151" y="229"/>
                  </a:lnTo>
                  <a:lnTo>
                    <a:pt x="156" y="232"/>
                  </a:lnTo>
                  <a:lnTo>
                    <a:pt x="156" y="229"/>
                  </a:lnTo>
                  <a:lnTo>
                    <a:pt x="151" y="222"/>
                  </a:lnTo>
                  <a:lnTo>
                    <a:pt x="156" y="219"/>
                  </a:lnTo>
                  <a:lnTo>
                    <a:pt x="159" y="214"/>
                  </a:lnTo>
                  <a:lnTo>
                    <a:pt x="151" y="211"/>
                  </a:lnTo>
                  <a:lnTo>
                    <a:pt x="151" y="203"/>
                  </a:lnTo>
                  <a:lnTo>
                    <a:pt x="156" y="206"/>
                  </a:lnTo>
                  <a:lnTo>
                    <a:pt x="164" y="203"/>
                  </a:lnTo>
                  <a:lnTo>
                    <a:pt x="167" y="203"/>
                  </a:lnTo>
                  <a:lnTo>
                    <a:pt x="167" y="195"/>
                  </a:lnTo>
                  <a:lnTo>
                    <a:pt x="164" y="193"/>
                  </a:lnTo>
                  <a:lnTo>
                    <a:pt x="159" y="185"/>
                  </a:lnTo>
                  <a:lnTo>
                    <a:pt x="164" y="187"/>
                  </a:lnTo>
                  <a:lnTo>
                    <a:pt x="164" y="193"/>
                  </a:lnTo>
                  <a:lnTo>
                    <a:pt x="169" y="193"/>
                  </a:lnTo>
                  <a:lnTo>
                    <a:pt x="175" y="193"/>
                  </a:lnTo>
                  <a:lnTo>
                    <a:pt x="177" y="193"/>
                  </a:lnTo>
                  <a:lnTo>
                    <a:pt x="177" y="187"/>
                  </a:lnTo>
                  <a:lnTo>
                    <a:pt x="175" y="187"/>
                  </a:lnTo>
                  <a:lnTo>
                    <a:pt x="182" y="185"/>
                  </a:lnTo>
                  <a:lnTo>
                    <a:pt x="193" y="179"/>
                  </a:lnTo>
                  <a:lnTo>
                    <a:pt x="201" y="171"/>
                  </a:lnTo>
                  <a:lnTo>
                    <a:pt x="204" y="171"/>
                  </a:lnTo>
                  <a:lnTo>
                    <a:pt x="209" y="171"/>
                  </a:lnTo>
                  <a:lnTo>
                    <a:pt x="212" y="169"/>
                  </a:lnTo>
                  <a:lnTo>
                    <a:pt x="217" y="169"/>
                  </a:lnTo>
                  <a:lnTo>
                    <a:pt x="222" y="161"/>
                  </a:lnTo>
                  <a:lnTo>
                    <a:pt x="222" y="166"/>
                  </a:lnTo>
                  <a:lnTo>
                    <a:pt x="227" y="161"/>
                  </a:lnTo>
                  <a:lnTo>
                    <a:pt x="235" y="153"/>
                  </a:lnTo>
                  <a:lnTo>
                    <a:pt x="243" y="145"/>
                  </a:lnTo>
                  <a:lnTo>
                    <a:pt x="248" y="142"/>
                  </a:lnTo>
                  <a:lnTo>
                    <a:pt x="243" y="134"/>
                  </a:lnTo>
                  <a:lnTo>
                    <a:pt x="243" y="132"/>
                  </a:lnTo>
                  <a:lnTo>
                    <a:pt x="238" y="126"/>
                  </a:lnTo>
                  <a:lnTo>
                    <a:pt x="243" y="126"/>
                  </a:lnTo>
                  <a:lnTo>
                    <a:pt x="248" y="124"/>
                  </a:lnTo>
                  <a:lnTo>
                    <a:pt x="248" y="119"/>
                  </a:lnTo>
                  <a:lnTo>
                    <a:pt x="248" y="116"/>
                  </a:lnTo>
                  <a:lnTo>
                    <a:pt x="246" y="113"/>
                  </a:lnTo>
                  <a:lnTo>
                    <a:pt x="254" y="113"/>
                  </a:lnTo>
                  <a:lnTo>
                    <a:pt x="256" y="108"/>
                  </a:lnTo>
                  <a:lnTo>
                    <a:pt x="254" y="108"/>
                  </a:lnTo>
                  <a:lnTo>
                    <a:pt x="259" y="105"/>
                  </a:lnTo>
                  <a:lnTo>
                    <a:pt x="270" y="108"/>
                  </a:lnTo>
                  <a:lnTo>
                    <a:pt x="264" y="105"/>
                  </a:lnTo>
                  <a:lnTo>
                    <a:pt x="264" y="100"/>
                  </a:lnTo>
                  <a:lnTo>
                    <a:pt x="264" y="97"/>
                  </a:lnTo>
                  <a:lnTo>
                    <a:pt x="270" y="97"/>
                  </a:lnTo>
                  <a:lnTo>
                    <a:pt x="272" y="100"/>
                  </a:lnTo>
                  <a:lnTo>
                    <a:pt x="278" y="97"/>
                  </a:lnTo>
                  <a:lnTo>
                    <a:pt x="288" y="100"/>
                  </a:lnTo>
                  <a:lnTo>
                    <a:pt x="283" y="97"/>
                  </a:lnTo>
                  <a:lnTo>
                    <a:pt x="291" y="100"/>
                  </a:lnTo>
                  <a:lnTo>
                    <a:pt x="296" y="100"/>
                  </a:lnTo>
                  <a:lnTo>
                    <a:pt x="307" y="97"/>
                  </a:lnTo>
                  <a:lnTo>
                    <a:pt x="307" y="97"/>
                  </a:lnTo>
                  <a:lnTo>
                    <a:pt x="307" y="97"/>
                  </a:lnTo>
                  <a:lnTo>
                    <a:pt x="307" y="97"/>
                  </a:lnTo>
                  <a:lnTo>
                    <a:pt x="307" y="97"/>
                  </a:lnTo>
                  <a:lnTo>
                    <a:pt x="307" y="97"/>
                  </a:lnTo>
                  <a:lnTo>
                    <a:pt x="307" y="97"/>
                  </a:lnTo>
                  <a:close/>
                  <a:moveTo>
                    <a:pt x="217" y="259"/>
                  </a:moveTo>
                  <a:lnTo>
                    <a:pt x="217" y="256"/>
                  </a:lnTo>
                  <a:lnTo>
                    <a:pt x="214" y="259"/>
                  </a:lnTo>
                  <a:lnTo>
                    <a:pt x="217" y="259"/>
                  </a:lnTo>
                  <a:lnTo>
                    <a:pt x="217" y="261"/>
                  </a:lnTo>
                  <a:lnTo>
                    <a:pt x="214" y="259"/>
                  </a:lnTo>
                  <a:lnTo>
                    <a:pt x="214" y="264"/>
                  </a:lnTo>
                  <a:lnTo>
                    <a:pt x="217" y="264"/>
                  </a:lnTo>
                  <a:lnTo>
                    <a:pt x="219" y="266"/>
                  </a:lnTo>
                  <a:lnTo>
                    <a:pt x="222" y="264"/>
                  </a:lnTo>
                  <a:lnTo>
                    <a:pt x="219" y="264"/>
                  </a:lnTo>
                  <a:lnTo>
                    <a:pt x="219" y="261"/>
                  </a:lnTo>
                  <a:lnTo>
                    <a:pt x="219" y="261"/>
                  </a:lnTo>
                  <a:lnTo>
                    <a:pt x="222" y="261"/>
                  </a:lnTo>
                  <a:lnTo>
                    <a:pt x="222" y="259"/>
                  </a:lnTo>
                  <a:lnTo>
                    <a:pt x="219" y="259"/>
                  </a:lnTo>
                  <a:lnTo>
                    <a:pt x="217" y="259"/>
                  </a:lnTo>
                  <a:lnTo>
                    <a:pt x="217" y="259"/>
                  </a:lnTo>
                  <a:lnTo>
                    <a:pt x="217" y="259"/>
                  </a:lnTo>
                  <a:lnTo>
                    <a:pt x="217" y="259"/>
                  </a:lnTo>
                  <a:lnTo>
                    <a:pt x="217" y="259"/>
                  </a:lnTo>
                  <a:lnTo>
                    <a:pt x="217" y="25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40"/>
            <p:cNvSpPr>
              <a:spLocks/>
            </p:cNvSpPr>
            <p:nvPr/>
          </p:nvSpPr>
          <p:spPr bwMode="auto">
            <a:xfrm>
              <a:off x="2546687" y="3682916"/>
              <a:ext cx="73662" cy="114192"/>
            </a:xfrm>
            <a:custGeom>
              <a:avLst/>
              <a:gdLst>
                <a:gd name="T0" fmla="*/ 0 w 19"/>
                <a:gd name="T1" fmla="*/ 0 h 24"/>
                <a:gd name="T2" fmla="*/ 0 w 19"/>
                <a:gd name="T3" fmla="*/ 3 h 24"/>
                <a:gd name="T4" fmla="*/ 0 w 19"/>
                <a:gd name="T5" fmla="*/ 8 h 24"/>
                <a:gd name="T6" fmla="*/ 0 w 19"/>
                <a:gd name="T7" fmla="*/ 11 h 24"/>
                <a:gd name="T8" fmla="*/ 0 w 19"/>
                <a:gd name="T9" fmla="*/ 16 h 24"/>
                <a:gd name="T10" fmla="*/ 0 w 19"/>
                <a:gd name="T11" fmla="*/ 18 h 24"/>
                <a:gd name="T12" fmla="*/ 16 w 19"/>
                <a:gd name="T13" fmla="*/ 24 h 24"/>
                <a:gd name="T14" fmla="*/ 19 w 19"/>
                <a:gd name="T15" fmla="*/ 16 h 24"/>
                <a:gd name="T16" fmla="*/ 19 w 19"/>
                <a:gd name="T17" fmla="*/ 11 h 24"/>
                <a:gd name="T18" fmla="*/ 16 w 19"/>
                <a:gd name="T19" fmla="*/ 8 h 24"/>
                <a:gd name="T20" fmla="*/ 8 w 19"/>
                <a:gd name="T21" fmla="*/ 3 h 24"/>
                <a:gd name="T22" fmla="*/ 8 w 19"/>
                <a:gd name="T23" fmla="*/ 0 h 24"/>
                <a:gd name="T24" fmla="*/ 3 w 19"/>
                <a:gd name="T25" fmla="*/ 0 h 24"/>
                <a:gd name="T26" fmla="*/ 0 w 19"/>
                <a:gd name="T27" fmla="*/ 0 h 24"/>
                <a:gd name="T28" fmla="*/ 0 w 19"/>
                <a:gd name="T29" fmla="*/ 0 h 24"/>
                <a:gd name="T30" fmla="*/ 0 w 19"/>
                <a:gd name="T31" fmla="*/ 0 h 24"/>
                <a:gd name="T32" fmla="*/ 0 w 19"/>
                <a:gd name="T33" fmla="*/ 0 h 24"/>
                <a:gd name="T34" fmla="*/ 0 w 19"/>
                <a:gd name="T35" fmla="*/ 0 h 24"/>
                <a:gd name="T36" fmla="*/ 0 w 19"/>
                <a:gd name="T3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24">
                  <a:moveTo>
                    <a:pt x="0" y="0"/>
                  </a:moveTo>
                  <a:lnTo>
                    <a:pt x="0" y="3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6" y="24"/>
                  </a:lnTo>
                  <a:lnTo>
                    <a:pt x="19" y="16"/>
                  </a:lnTo>
                  <a:lnTo>
                    <a:pt x="19" y="11"/>
                  </a:lnTo>
                  <a:lnTo>
                    <a:pt x="16" y="8"/>
                  </a:lnTo>
                  <a:lnTo>
                    <a:pt x="8" y="3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41"/>
            <p:cNvSpPr>
              <a:spLocks noEditPoints="1"/>
            </p:cNvSpPr>
            <p:nvPr/>
          </p:nvSpPr>
          <p:spPr bwMode="auto">
            <a:xfrm>
              <a:off x="1391383" y="3521145"/>
              <a:ext cx="1554624" cy="1646262"/>
            </a:xfrm>
            <a:custGeom>
              <a:avLst/>
              <a:gdLst>
                <a:gd name="T0" fmla="*/ 375 w 401"/>
                <a:gd name="T1" fmla="*/ 306 h 346"/>
                <a:gd name="T2" fmla="*/ 378 w 401"/>
                <a:gd name="T3" fmla="*/ 322 h 346"/>
                <a:gd name="T4" fmla="*/ 388 w 401"/>
                <a:gd name="T5" fmla="*/ 346 h 346"/>
                <a:gd name="T6" fmla="*/ 396 w 401"/>
                <a:gd name="T7" fmla="*/ 285 h 346"/>
                <a:gd name="T8" fmla="*/ 349 w 401"/>
                <a:gd name="T9" fmla="*/ 68 h 346"/>
                <a:gd name="T10" fmla="*/ 333 w 401"/>
                <a:gd name="T11" fmla="*/ 66 h 346"/>
                <a:gd name="T12" fmla="*/ 298 w 401"/>
                <a:gd name="T13" fmla="*/ 52 h 346"/>
                <a:gd name="T14" fmla="*/ 272 w 401"/>
                <a:gd name="T15" fmla="*/ 31 h 346"/>
                <a:gd name="T16" fmla="*/ 253 w 401"/>
                <a:gd name="T17" fmla="*/ 31 h 346"/>
                <a:gd name="T18" fmla="*/ 238 w 401"/>
                <a:gd name="T19" fmla="*/ 23 h 346"/>
                <a:gd name="T20" fmla="*/ 211 w 401"/>
                <a:gd name="T21" fmla="*/ 8 h 346"/>
                <a:gd name="T22" fmla="*/ 195 w 401"/>
                <a:gd name="T23" fmla="*/ 0 h 346"/>
                <a:gd name="T24" fmla="*/ 182 w 401"/>
                <a:gd name="T25" fmla="*/ 31 h 346"/>
                <a:gd name="T26" fmla="*/ 140 w 401"/>
                <a:gd name="T27" fmla="*/ 52 h 346"/>
                <a:gd name="T28" fmla="*/ 132 w 401"/>
                <a:gd name="T29" fmla="*/ 60 h 346"/>
                <a:gd name="T30" fmla="*/ 100 w 401"/>
                <a:gd name="T31" fmla="*/ 52 h 346"/>
                <a:gd name="T32" fmla="*/ 87 w 401"/>
                <a:gd name="T33" fmla="*/ 52 h 346"/>
                <a:gd name="T34" fmla="*/ 95 w 401"/>
                <a:gd name="T35" fmla="*/ 84 h 346"/>
                <a:gd name="T36" fmla="*/ 79 w 401"/>
                <a:gd name="T37" fmla="*/ 87 h 346"/>
                <a:gd name="T38" fmla="*/ 53 w 401"/>
                <a:gd name="T39" fmla="*/ 84 h 346"/>
                <a:gd name="T40" fmla="*/ 11 w 401"/>
                <a:gd name="T41" fmla="*/ 84 h 346"/>
                <a:gd name="T42" fmla="*/ 8 w 401"/>
                <a:gd name="T43" fmla="*/ 95 h 346"/>
                <a:gd name="T44" fmla="*/ 3 w 401"/>
                <a:gd name="T45" fmla="*/ 105 h 346"/>
                <a:gd name="T46" fmla="*/ 34 w 401"/>
                <a:gd name="T47" fmla="*/ 119 h 346"/>
                <a:gd name="T48" fmla="*/ 45 w 401"/>
                <a:gd name="T49" fmla="*/ 124 h 346"/>
                <a:gd name="T50" fmla="*/ 61 w 401"/>
                <a:gd name="T51" fmla="*/ 124 h 346"/>
                <a:gd name="T52" fmla="*/ 71 w 401"/>
                <a:gd name="T53" fmla="*/ 132 h 346"/>
                <a:gd name="T54" fmla="*/ 79 w 401"/>
                <a:gd name="T55" fmla="*/ 158 h 346"/>
                <a:gd name="T56" fmla="*/ 98 w 401"/>
                <a:gd name="T57" fmla="*/ 185 h 346"/>
                <a:gd name="T58" fmla="*/ 98 w 401"/>
                <a:gd name="T59" fmla="*/ 192 h 346"/>
                <a:gd name="T60" fmla="*/ 90 w 401"/>
                <a:gd name="T61" fmla="*/ 235 h 346"/>
                <a:gd name="T62" fmla="*/ 74 w 401"/>
                <a:gd name="T63" fmla="*/ 272 h 346"/>
                <a:gd name="T64" fmla="*/ 90 w 401"/>
                <a:gd name="T65" fmla="*/ 285 h 346"/>
                <a:gd name="T66" fmla="*/ 121 w 401"/>
                <a:gd name="T67" fmla="*/ 295 h 346"/>
                <a:gd name="T68" fmla="*/ 143 w 401"/>
                <a:gd name="T69" fmla="*/ 293 h 346"/>
                <a:gd name="T70" fmla="*/ 166 w 401"/>
                <a:gd name="T71" fmla="*/ 295 h 346"/>
                <a:gd name="T72" fmla="*/ 187 w 401"/>
                <a:gd name="T73" fmla="*/ 306 h 346"/>
                <a:gd name="T74" fmla="*/ 209 w 401"/>
                <a:gd name="T75" fmla="*/ 303 h 346"/>
                <a:gd name="T76" fmla="*/ 214 w 401"/>
                <a:gd name="T77" fmla="*/ 280 h 346"/>
                <a:gd name="T78" fmla="*/ 253 w 401"/>
                <a:gd name="T79" fmla="*/ 269 h 346"/>
                <a:gd name="T80" fmla="*/ 272 w 401"/>
                <a:gd name="T81" fmla="*/ 269 h 346"/>
                <a:gd name="T82" fmla="*/ 275 w 401"/>
                <a:gd name="T83" fmla="*/ 272 h 346"/>
                <a:gd name="T84" fmla="*/ 301 w 401"/>
                <a:gd name="T85" fmla="*/ 280 h 346"/>
                <a:gd name="T86" fmla="*/ 341 w 401"/>
                <a:gd name="T87" fmla="*/ 258 h 346"/>
                <a:gd name="T88" fmla="*/ 349 w 401"/>
                <a:gd name="T89" fmla="*/ 243 h 346"/>
                <a:gd name="T90" fmla="*/ 325 w 401"/>
                <a:gd name="T91" fmla="*/ 235 h 346"/>
                <a:gd name="T92" fmla="*/ 317 w 401"/>
                <a:gd name="T93" fmla="*/ 211 h 346"/>
                <a:gd name="T94" fmla="*/ 325 w 401"/>
                <a:gd name="T95" fmla="*/ 185 h 346"/>
                <a:gd name="T96" fmla="*/ 322 w 401"/>
                <a:gd name="T97" fmla="*/ 163 h 346"/>
                <a:gd name="T98" fmla="*/ 306 w 401"/>
                <a:gd name="T99" fmla="*/ 171 h 346"/>
                <a:gd name="T100" fmla="*/ 309 w 401"/>
                <a:gd name="T101" fmla="*/ 150 h 346"/>
                <a:gd name="T102" fmla="*/ 327 w 401"/>
                <a:gd name="T103" fmla="*/ 124 h 346"/>
                <a:gd name="T104" fmla="*/ 349 w 401"/>
                <a:gd name="T105" fmla="*/ 121 h 346"/>
                <a:gd name="T106" fmla="*/ 351 w 401"/>
                <a:gd name="T107" fmla="*/ 95 h 346"/>
                <a:gd name="T108" fmla="*/ 354 w 401"/>
                <a:gd name="T109" fmla="*/ 7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1" h="346">
                  <a:moveTo>
                    <a:pt x="396" y="285"/>
                  </a:moveTo>
                  <a:lnTo>
                    <a:pt x="393" y="288"/>
                  </a:lnTo>
                  <a:lnTo>
                    <a:pt x="393" y="295"/>
                  </a:lnTo>
                  <a:lnTo>
                    <a:pt x="378" y="298"/>
                  </a:lnTo>
                  <a:lnTo>
                    <a:pt x="375" y="306"/>
                  </a:lnTo>
                  <a:lnTo>
                    <a:pt x="375" y="311"/>
                  </a:lnTo>
                  <a:lnTo>
                    <a:pt x="375" y="314"/>
                  </a:lnTo>
                  <a:lnTo>
                    <a:pt x="378" y="319"/>
                  </a:lnTo>
                  <a:lnTo>
                    <a:pt x="375" y="322"/>
                  </a:lnTo>
                  <a:lnTo>
                    <a:pt x="378" y="322"/>
                  </a:lnTo>
                  <a:lnTo>
                    <a:pt x="375" y="330"/>
                  </a:lnTo>
                  <a:lnTo>
                    <a:pt x="383" y="332"/>
                  </a:lnTo>
                  <a:lnTo>
                    <a:pt x="378" y="332"/>
                  </a:lnTo>
                  <a:lnTo>
                    <a:pt x="383" y="338"/>
                  </a:lnTo>
                  <a:lnTo>
                    <a:pt x="388" y="346"/>
                  </a:lnTo>
                  <a:lnTo>
                    <a:pt x="401" y="314"/>
                  </a:lnTo>
                  <a:lnTo>
                    <a:pt x="401" y="298"/>
                  </a:lnTo>
                  <a:lnTo>
                    <a:pt x="396" y="285"/>
                  </a:lnTo>
                  <a:lnTo>
                    <a:pt x="396" y="285"/>
                  </a:lnTo>
                  <a:lnTo>
                    <a:pt x="396" y="285"/>
                  </a:lnTo>
                  <a:lnTo>
                    <a:pt x="396" y="285"/>
                  </a:lnTo>
                  <a:lnTo>
                    <a:pt x="396" y="285"/>
                  </a:lnTo>
                  <a:lnTo>
                    <a:pt x="396" y="285"/>
                  </a:lnTo>
                  <a:close/>
                  <a:moveTo>
                    <a:pt x="354" y="71"/>
                  </a:moveTo>
                  <a:lnTo>
                    <a:pt x="349" y="68"/>
                  </a:lnTo>
                  <a:lnTo>
                    <a:pt x="343" y="68"/>
                  </a:lnTo>
                  <a:lnTo>
                    <a:pt x="341" y="68"/>
                  </a:lnTo>
                  <a:lnTo>
                    <a:pt x="335" y="68"/>
                  </a:lnTo>
                  <a:lnTo>
                    <a:pt x="333" y="68"/>
                  </a:lnTo>
                  <a:lnTo>
                    <a:pt x="333" y="66"/>
                  </a:lnTo>
                  <a:lnTo>
                    <a:pt x="327" y="66"/>
                  </a:lnTo>
                  <a:lnTo>
                    <a:pt x="325" y="68"/>
                  </a:lnTo>
                  <a:lnTo>
                    <a:pt x="322" y="60"/>
                  </a:lnTo>
                  <a:lnTo>
                    <a:pt x="314" y="58"/>
                  </a:lnTo>
                  <a:lnTo>
                    <a:pt x="298" y="52"/>
                  </a:lnTo>
                  <a:lnTo>
                    <a:pt x="288" y="52"/>
                  </a:lnTo>
                  <a:lnTo>
                    <a:pt x="283" y="50"/>
                  </a:lnTo>
                  <a:lnTo>
                    <a:pt x="272" y="45"/>
                  </a:lnTo>
                  <a:lnTo>
                    <a:pt x="272" y="37"/>
                  </a:lnTo>
                  <a:lnTo>
                    <a:pt x="272" y="31"/>
                  </a:lnTo>
                  <a:lnTo>
                    <a:pt x="264" y="37"/>
                  </a:lnTo>
                  <a:lnTo>
                    <a:pt x="261" y="37"/>
                  </a:lnTo>
                  <a:lnTo>
                    <a:pt x="256" y="37"/>
                  </a:lnTo>
                  <a:lnTo>
                    <a:pt x="253" y="37"/>
                  </a:lnTo>
                  <a:lnTo>
                    <a:pt x="253" y="31"/>
                  </a:lnTo>
                  <a:lnTo>
                    <a:pt x="253" y="26"/>
                  </a:lnTo>
                  <a:lnTo>
                    <a:pt x="248" y="26"/>
                  </a:lnTo>
                  <a:lnTo>
                    <a:pt x="246" y="26"/>
                  </a:lnTo>
                  <a:lnTo>
                    <a:pt x="240" y="26"/>
                  </a:lnTo>
                  <a:lnTo>
                    <a:pt x="238" y="23"/>
                  </a:lnTo>
                  <a:lnTo>
                    <a:pt x="235" y="18"/>
                  </a:lnTo>
                  <a:lnTo>
                    <a:pt x="230" y="18"/>
                  </a:lnTo>
                  <a:lnTo>
                    <a:pt x="227" y="16"/>
                  </a:lnTo>
                  <a:lnTo>
                    <a:pt x="214" y="10"/>
                  </a:lnTo>
                  <a:lnTo>
                    <a:pt x="211" y="8"/>
                  </a:lnTo>
                  <a:lnTo>
                    <a:pt x="211" y="5"/>
                  </a:lnTo>
                  <a:lnTo>
                    <a:pt x="211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195" y="0"/>
                  </a:lnTo>
                  <a:lnTo>
                    <a:pt x="185" y="8"/>
                  </a:lnTo>
                  <a:lnTo>
                    <a:pt x="182" y="18"/>
                  </a:lnTo>
                  <a:lnTo>
                    <a:pt x="182" y="26"/>
                  </a:lnTo>
                  <a:lnTo>
                    <a:pt x="185" y="31"/>
                  </a:lnTo>
                  <a:lnTo>
                    <a:pt x="182" y="31"/>
                  </a:lnTo>
                  <a:lnTo>
                    <a:pt x="177" y="34"/>
                  </a:lnTo>
                  <a:lnTo>
                    <a:pt x="169" y="37"/>
                  </a:lnTo>
                  <a:lnTo>
                    <a:pt x="151" y="45"/>
                  </a:lnTo>
                  <a:lnTo>
                    <a:pt x="143" y="50"/>
                  </a:lnTo>
                  <a:lnTo>
                    <a:pt x="140" y="52"/>
                  </a:lnTo>
                  <a:lnTo>
                    <a:pt x="140" y="58"/>
                  </a:lnTo>
                  <a:lnTo>
                    <a:pt x="148" y="58"/>
                  </a:lnTo>
                  <a:lnTo>
                    <a:pt x="151" y="58"/>
                  </a:lnTo>
                  <a:lnTo>
                    <a:pt x="140" y="60"/>
                  </a:lnTo>
                  <a:lnTo>
                    <a:pt x="132" y="60"/>
                  </a:lnTo>
                  <a:lnTo>
                    <a:pt x="124" y="60"/>
                  </a:lnTo>
                  <a:lnTo>
                    <a:pt x="114" y="60"/>
                  </a:lnTo>
                  <a:lnTo>
                    <a:pt x="106" y="60"/>
                  </a:lnTo>
                  <a:lnTo>
                    <a:pt x="100" y="58"/>
                  </a:lnTo>
                  <a:lnTo>
                    <a:pt x="100" y="52"/>
                  </a:lnTo>
                  <a:lnTo>
                    <a:pt x="100" y="50"/>
                  </a:lnTo>
                  <a:lnTo>
                    <a:pt x="95" y="50"/>
                  </a:lnTo>
                  <a:lnTo>
                    <a:pt x="90" y="50"/>
                  </a:lnTo>
                  <a:lnTo>
                    <a:pt x="82" y="45"/>
                  </a:lnTo>
                  <a:lnTo>
                    <a:pt x="87" y="52"/>
                  </a:lnTo>
                  <a:lnTo>
                    <a:pt x="87" y="58"/>
                  </a:lnTo>
                  <a:lnTo>
                    <a:pt x="90" y="60"/>
                  </a:lnTo>
                  <a:lnTo>
                    <a:pt x="95" y="66"/>
                  </a:lnTo>
                  <a:lnTo>
                    <a:pt x="90" y="76"/>
                  </a:lnTo>
                  <a:lnTo>
                    <a:pt x="95" y="84"/>
                  </a:lnTo>
                  <a:lnTo>
                    <a:pt x="98" y="84"/>
                  </a:lnTo>
                  <a:lnTo>
                    <a:pt x="87" y="87"/>
                  </a:lnTo>
                  <a:lnTo>
                    <a:pt x="82" y="84"/>
                  </a:lnTo>
                  <a:lnTo>
                    <a:pt x="79" y="84"/>
                  </a:lnTo>
                  <a:lnTo>
                    <a:pt x="79" y="87"/>
                  </a:lnTo>
                  <a:lnTo>
                    <a:pt x="74" y="87"/>
                  </a:lnTo>
                  <a:lnTo>
                    <a:pt x="71" y="84"/>
                  </a:lnTo>
                  <a:lnTo>
                    <a:pt x="69" y="84"/>
                  </a:lnTo>
                  <a:lnTo>
                    <a:pt x="61" y="87"/>
                  </a:lnTo>
                  <a:lnTo>
                    <a:pt x="53" y="84"/>
                  </a:lnTo>
                  <a:lnTo>
                    <a:pt x="48" y="76"/>
                  </a:lnTo>
                  <a:lnTo>
                    <a:pt x="45" y="76"/>
                  </a:lnTo>
                  <a:lnTo>
                    <a:pt x="37" y="79"/>
                  </a:lnTo>
                  <a:lnTo>
                    <a:pt x="29" y="84"/>
                  </a:lnTo>
                  <a:lnTo>
                    <a:pt x="11" y="84"/>
                  </a:lnTo>
                  <a:lnTo>
                    <a:pt x="3" y="87"/>
                  </a:lnTo>
                  <a:lnTo>
                    <a:pt x="3" y="92"/>
                  </a:lnTo>
                  <a:lnTo>
                    <a:pt x="0" y="95"/>
                  </a:lnTo>
                  <a:lnTo>
                    <a:pt x="3" y="95"/>
                  </a:lnTo>
                  <a:lnTo>
                    <a:pt x="8" y="95"/>
                  </a:lnTo>
                  <a:lnTo>
                    <a:pt x="11" y="95"/>
                  </a:lnTo>
                  <a:lnTo>
                    <a:pt x="13" y="97"/>
                  </a:lnTo>
                  <a:lnTo>
                    <a:pt x="11" y="97"/>
                  </a:lnTo>
                  <a:lnTo>
                    <a:pt x="13" y="103"/>
                  </a:lnTo>
                  <a:lnTo>
                    <a:pt x="3" y="105"/>
                  </a:lnTo>
                  <a:lnTo>
                    <a:pt x="8" y="111"/>
                  </a:lnTo>
                  <a:lnTo>
                    <a:pt x="13" y="113"/>
                  </a:lnTo>
                  <a:lnTo>
                    <a:pt x="21" y="113"/>
                  </a:lnTo>
                  <a:lnTo>
                    <a:pt x="26" y="113"/>
                  </a:lnTo>
                  <a:lnTo>
                    <a:pt x="34" y="119"/>
                  </a:lnTo>
                  <a:lnTo>
                    <a:pt x="40" y="113"/>
                  </a:lnTo>
                  <a:lnTo>
                    <a:pt x="40" y="119"/>
                  </a:lnTo>
                  <a:lnTo>
                    <a:pt x="45" y="119"/>
                  </a:lnTo>
                  <a:lnTo>
                    <a:pt x="45" y="121"/>
                  </a:lnTo>
                  <a:lnTo>
                    <a:pt x="45" y="124"/>
                  </a:lnTo>
                  <a:lnTo>
                    <a:pt x="53" y="121"/>
                  </a:lnTo>
                  <a:lnTo>
                    <a:pt x="55" y="121"/>
                  </a:lnTo>
                  <a:lnTo>
                    <a:pt x="53" y="124"/>
                  </a:lnTo>
                  <a:lnTo>
                    <a:pt x="55" y="124"/>
                  </a:lnTo>
                  <a:lnTo>
                    <a:pt x="61" y="124"/>
                  </a:lnTo>
                  <a:lnTo>
                    <a:pt x="63" y="124"/>
                  </a:lnTo>
                  <a:lnTo>
                    <a:pt x="63" y="129"/>
                  </a:lnTo>
                  <a:lnTo>
                    <a:pt x="63" y="132"/>
                  </a:lnTo>
                  <a:lnTo>
                    <a:pt x="69" y="132"/>
                  </a:lnTo>
                  <a:lnTo>
                    <a:pt x="71" y="132"/>
                  </a:lnTo>
                  <a:lnTo>
                    <a:pt x="71" y="137"/>
                  </a:lnTo>
                  <a:lnTo>
                    <a:pt x="74" y="140"/>
                  </a:lnTo>
                  <a:lnTo>
                    <a:pt x="71" y="148"/>
                  </a:lnTo>
                  <a:lnTo>
                    <a:pt x="74" y="155"/>
                  </a:lnTo>
                  <a:lnTo>
                    <a:pt x="79" y="158"/>
                  </a:lnTo>
                  <a:lnTo>
                    <a:pt x="90" y="166"/>
                  </a:lnTo>
                  <a:lnTo>
                    <a:pt x="95" y="166"/>
                  </a:lnTo>
                  <a:lnTo>
                    <a:pt x="98" y="166"/>
                  </a:lnTo>
                  <a:lnTo>
                    <a:pt x="98" y="179"/>
                  </a:lnTo>
                  <a:lnTo>
                    <a:pt x="98" y="185"/>
                  </a:lnTo>
                  <a:lnTo>
                    <a:pt x="95" y="185"/>
                  </a:lnTo>
                  <a:lnTo>
                    <a:pt x="95" y="190"/>
                  </a:lnTo>
                  <a:lnTo>
                    <a:pt x="100" y="192"/>
                  </a:lnTo>
                  <a:lnTo>
                    <a:pt x="106" y="198"/>
                  </a:lnTo>
                  <a:lnTo>
                    <a:pt x="98" y="192"/>
                  </a:lnTo>
                  <a:lnTo>
                    <a:pt x="95" y="211"/>
                  </a:lnTo>
                  <a:lnTo>
                    <a:pt x="95" y="224"/>
                  </a:lnTo>
                  <a:lnTo>
                    <a:pt x="98" y="224"/>
                  </a:lnTo>
                  <a:lnTo>
                    <a:pt x="95" y="227"/>
                  </a:lnTo>
                  <a:lnTo>
                    <a:pt x="90" y="235"/>
                  </a:lnTo>
                  <a:lnTo>
                    <a:pt x="90" y="237"/>
                  </a:lnTo>
                  <a:lnTo>
                    <a:pt x="87" y="258"/>
                  </a:lnTo>
                  <a:lnTo>
                    <a:pt x="82" y="264"/>
                  </a:lnTo>
                  <a:lnTo>
                    <a:pt x="79" y="269"/>
                  </a:lnTo>
                  <a:lnTo>
                    <a:pt x="74" y="272"/>
                  </a:lnTo>
                  <a:lnTo>
                    <a:pt x="79" y="272"/>
                  </a:lnTo>
                  <a:lnTo>
                    <a:pt x="87" y="277"/>
                  </a:lnTo>
                  <a:lnTo>
                    <a:pt x="82" y="280"/>
                  </a:lnTo>
                  <a:lnTo>
                    <a:pt x="87" y="285"/>
                  </a:lnTo>
                  <a:lnTo>
                    <a:pt x="90" y="285"/>
                  </a:lnTo>
                  <a:lnTo>
                    <a:pt x="95" y="285"/>
                  </a:lnTo>
                  <a:lnTo>
                    <a:pt x="100" y="288"/>
                  </a:lnTo>
                  <a:lnTo>
                    <a:pt x="114" y="293"/>
                  </a:lnTo>
                  <a:lnTo>
                    <a:pt x="116" y="293"/>
                  </a:lnTo>
                  <a:lnTo>
                    <a:pt x="121" y="295"/>
                  </a:lnTo>
                  <a:lnTo>
                    <a:pt x="124" y="295"/>
                  </a:lnTo>
                  <a:lnTo>
                    <a:pt x="127" y="295"/>
                  </a:lnTo>
                  <a:lnTo>
                    <a:pt x="132" y="295"/>
                  </a:lnTo>
                  <a:lnTo>
                    <a:pt x="143" y="295"/>
                  </a:lnTo>
                  <a:lnTo>
                    <a:pt x="143" y="293"/>
                  </a:lnTo>
                  <a:lnTo>
                    <a:pt x="148" y="293"/>
                  </a:lnTo>
                  <a:lnTo>
                    <a:pt x="151" y="293"/>
                  </a:lnTo>
                  <a:lnTo>
                    <a:pt x="158" y="295"/>
                  </a:lnTo>
                  <a:lnTo>
                    <a:pt x="161" y="295"/>
                  </a:lnTo>
                  <a:lnTo>
                    <a:pt x="166" y="295"/>
                  </a:lnTo>
                  <a:lnTo>
                    <a:pt x="166" y="298"/>
                  </a:lnTo>
                  <a:lnTo>
                    <a:pt x="166" y="303"/>
                  </a:lnTo>
                  <a:lnTo>
                    <a:pt x="174" y="303"/>
                  </a:lnTo>
                  <a:lnTo>
                    <a:pt x="185" y="306"/>
                  </a:lnTo>
                  <a:lnTo>
                    <a:pt x="187" y="306"/>
                  </a:lnTo>
                  <a:lnTo>
                    <a:pt x="193" y="306"/>
                  </a:lnTo>
                  <a:lnTo>
                    <a:pt x="195" y="306"/>
                  </a:lnTo>
                  <a:lnTo>
                    <a:pt x="201" y="306"/>
                  </a:lnTo>
                  <a:lnTo>
                    <a:pt x="203" y="306"/>
                  </a:lnTo>
                  <a:lnTo>
                    <a:pt x="209" y="303"/>
                  </a:lnTo>
                  <a:lnTo>
                    <a:pt x="214" y="303"/>
                  </a:lnTo>
                  <a:lnTo>
                    <a:pt x="219" y="306"/>
                  </a:lnTo>
                  <a:lnTo>
                    <a:pt x="211" y="288"/>
                  </a:lnTo>
                  <a:lnTo>
                    <a:pt x="214" y="285"/>
                  </a:lnTo>
                  <a:lnTo>
                    <a:pt x="214" y="280"/>
                  </a:lnTo>
                  <a:lnTo>
                    <a:pt x="219" y="277"/>
                  </a:lnTo>
                  <a:lnTo>
                    <a:pt x="227" y="272"/>
                  </a:lnTo>
                  <a:lnTo>
                    <a:pt x="235" y="269"/>
                  </a:lnTo>
                  <a:lnTo>
                    <a:pt x="240" y="264"/>
                  </a:lnTo>
                  <a:lnTo>
                    <a:pt x="253" y="269"/>
                  </a:lnTo>
                  <a:lnTo>
                    <a:pt x="261" y="269"/>
                  </a:lnTo>
                  <a:lnTo>
                    <a:pt x="261" y="264"/>
                  </a:lnTo>
                  <a:lnTo>
                    <a:pt x="264" y="269"/>
                  </a:lnTo>
                  <a:lnTo>
                    <a:pt x="269" y="269"/>
                  </a:lnTo>
                  <a:lnTo>
                    <a:pt x="272" y="269"/>
                  </a:lnTo>
                  <a:lnTo>
                    <a:pt x="272" y="264"/>
                  </a:lnTo>
                  <a:lnTo>
                    <a:pt x="275" y="269"/>
                  </a:lnTo>
                  <a:lnTo>
                    <a:pt x="272" y="269"/>
                  </a:lnTo>
                  <a:lnTo>
                    <a:pt x="272" y="272"/>
                  </a:lnTo>
                  <a:lnTo>
                    <a:pt x="275" y="272"/>
                  </a:lnTo>
                  <a:lnTo>
                    <a:pt x="280" y="272"/>
                  </a:lnTo>
                  <a:lnTo>
                    <a:pt x="280" y="277"/>
                  </a:lnTo>
                  <a:lnTo>
                    <a:pt x="288" y="280"/>
                  </a:lnTo>
                  <a:lnTo>
                    <a:pt x="298" y="280"/>
                  </a:lnTo>
                  <a:lnTo>
                    <a:pt x="301" y="280"/>
                  </a:lnTo>
                  <a:lnTo>
                    <a:pt x="306" y="280"/>
                  </a:lnTo>
                  <a:lnTo>
                    <a:pt x="317" y="277"/>
                  </a:lnTo>
                  <a:lnTo>
                    <a:pt x="317" y="272"/>
                  </a:lnTo>
                  <a:lnTo>
                    <a:pt x="333" y="264"/>
                  </a:lnTo>
                  <a:lnTo>
                    <a:pt x="341" y="258"/>
                  </a:lnTo>
                  <a:lnTo>
                    <a:pt x="341" y="256"/>
                  </a:lnTo>
                  <a:lnTo>
                    <a:pt x="343" y="253"/>
                  </a:lnTo>
                  <a:lnTo>
                    <a:pt x="343" y="251"/>
                  </a:lnTo>
                  <a:lnTo>
                    <a:pt x="349" y="245"/>
                  </a:lnTo>
                  <a:lnTo>
                    <a:pt x="349" y="243"/>
                  </a:lnTo>
                  <a:lnTo>
                    <a:pt x="343" y="243"/>
                  </a:lnTo>
                  <a:lnTo>
                    <a:pt x="335" y="243"/>
                  </a:lnTo>
                  <a:lnTo>
                    <a:pt x="333" y="243"/>
                  </a:lnTo>
                  <a:lnTo>
                    <a:pt x="327" y="237"/>
                  </a:lnTo>
                  <a:lnTo>
                    <a:pt x="325" y="235"/>
                  </a:lnTo>
                  <a:lnTo>
                    <a:pt x="327" y="227"/>
                  </a:lnTo>
                  <a:lnTo>
                    <a:pt x="327" y="224"/>
                  </a:lnTo>
                  <a:lnTo>
                    <a:pt x="327" y="219"/>
                  </a:lnTo>
                  <a:lnTo>
                    <a:pt x="322" y="216"/>
                  </a:lnTo>
                  <a:lnTo>
                    <a:pt x="317" y="211"/>
                  </a:lnTo>
                  <a:lnTo>
                    <a:pt x="325" y="208"/>
                  </a:lnTo>
                  <a:lnTo>
                    <a:pt x="333" y="200"/>
                  </a:lnTo>
                  <a:lnTo>
                    <a:pt x="333" y="198"/>
                  </a:lnTo>
                  <a:lnTo>
                    <a:pt x="327" y="192"/>
                  </a:lnTo>
                  <a:lnTo>
                    <a:pt x="325" y="185"/>
                  </a:lnTo>
                  <a:lnTo>
                    <a:pt x="327" y="182"/>
                  </a:lnTo>
                  <a:lnTo>
                    <a:pt x="327" y="179"/>
                  </a:lnTo>
                  <a:lnTo>
                    <a:pt x="325" y="174"/>
                  </a:lnTo>
                  <a:lnTo>
                    <a:pt x="325" y="166"/>
                  </a:lnTo>
                  <a:lnTo>
                    <a:pt x="322" y="163"/>
                  </a:lnTo>
                  <a:lnTo>
                    <a:pt x="317" y="163"/>
                  </a:lnTo>
                  <a:lnTo>
                    <a:pt x="314" y="163"/>
                  </a:lnTo>
                  <a:lnTo>
                    <a:pt x="309" y="163"/>
                  </a:lnTo>
                  <a:lnTo>
                    <a:pt x="309" y="166"/>
                  </a:lnTo>
                  <a:lnTo>
                    <a:pt x="306" y="171"/>
                  </a:lnTo>
                  <a:lnTo>
                    <a:pt x="298" y="174"/>
                  </a:lnTo>
                  <a:lnTo>
                    <a:pt x="301" y="166"/>
                  </a:lnTo>
                  <a:lnTo>
                    <a:pt x="301" y="158"/>
                  </a:lnTo>
                  <a:lnTo>
                    <a:pt x="306" y="155"/>
                  </a:lnTo>
                  <a:lnTo>
                    <a:pt x="309" y="150"/>
                  </a:lnTo>
                  <a:lnTo>
                    <a:pt x="314" y="148"/>
                  </a:lnTo>
                  <a:lnTo>
                    <a:pt x="322" y="140"/>
                  </a:lnTo>
                  <a:lnTo>
                    <a:pt x="333" y="129"/>
                  </a:lnTo>
                  <a:lnTo>
                    <a:pt x="327" y="129"/>
                  </a:lnTo>
                  <a:lnTo>
                    <a:pt x="327" y="124"/>
                  </a:lnTo>
                  <a:lnTo>
                    <a:pt x="333" y="124"/>
                  </a:lnTo>
                  <a:lnTo>
                    <a:pt x="335" y="129"/>
                  </a:lnTo>
                  <a:lnTo>
                    <a:pt x="341" y="124"/>
                  </a:lnTo>
                  <a:lnTo>
                    <a:pt x="343" y="124"/>
                  </a:lnTo>
                  <a:lnTo>
                    <a:pt x="349" y="121"/>
                  </a:lnTo>
                  <a:lnTo>
                    <a:pt x="343" y="121"/>
                  </a:lnTo>
                  <a:lnTo>
                    <a:pt x="343" y="119"/>
                  </a:lnTo>
                  <a:lnTo>
                    <a:pt x="343" y="113"/>
                  </a:lnTo>
                  <a:lnTo>
                    <a:pt x="349" y="105"/>
                  </a:lnTo>
                  <a:lnTo>
                    <a:pt x="351" y="95"/>
                  </a:lnTo>
                  <a:lnTo>
                    <a:pt x="354" y="84"/>
                  </a:lnTo>
                  <a:lnTo>
                    <a:pt x="367" y="71"/>
                  </a:lnTo>
                  <a:lnTo>
                    <a:pt x="362" y="71"/>
                  </a:lnTo>
                  <a:lnTo>
                    <a:pt x="354" y="71"/>
                  </a:lnTo>
                  <a:lnTo>
                    <a:pt x="354" y="71"/>
                  </a:lnTo>
                  <a:lnTo>
                    <a:pt x="354" y="71"/>
                  </a:lnTo>
                  <a:lnTo>
                    <a:pt x="354" y="71"/>
                  </a:lnTo>
                  <a:lnTo>
                    <a:pt x="354" y="71"/>
                  </a:lnTo>
                  <a:lnTo>
                    <a:pt x="354" y="71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42"/>
            <p:cNvSpPr>
              <a:spLocks noEditPoints="1"/>
            </p:cNvSpPr>
            <p:nvPr/>
          </p:nvSpPr>
          <p:spPr bwMode="auto">
            <a:xfrm>
              <a:off x="2551894" y="2912800"/>
              <a:ext cx="984724" cy="1256107"/>
            </a:xfrm>
            <a:custGeom>
              <a:avLst/>
              <a:gdLst>
                <a:gd name="T0" fmla="*/ 94 w 96"/>
                <a:gd name="T1" fmla="*/ 44 h 100"/>
                <a:gd name="T2" fmla="*/ 91 w 96"/>
                <a:gd name="T3" fmla="*/ 40 h 100"/>
                <a:gd name="T4" fmla="*/ 91 w 96"/>
                <a:gd name="T5" fmla="*/ 33 h 100"/>
                <a:gd name="T6" fmla="*/ 86 w 96"/>
                <a:gd name="T7" fmla="*/ 27 h 100"/>
                <a:gd name="T8" fmla="*/ 88 w 96"/>
                <a:gd name="T9" fmla="*/ 20 h 100"/>
                <a:gd name="T10" fmla="*/ 82 w 96"/>
                <a:gd name="T11" fmla="*/ 13 h 100"/>
                <a:gd name="T12" fmla="*/ 78 w 96"/>
                <a:gd name="T13" fmla="*/ 11 h 100"/>
                <a:gd name="T14" fmla="*/ 69 w 96"/>
                <a:gd name="T15" fmla="*/ 6 h 100"/>
                <a:gd name="T16" fmla="*/ 63 w 96"/>
                <a:gd name="T17" fmla="*/ 10 h 100"/>
                <a:gd name="T18" fmla="*/ 58 w 96"/>
                <a:gd name="T19" fmla="*/ 13 h 100"/>
                <a:gd name="T20" fmla="*/ 51 w 96"/>
                <a:gd name="T21" fmla="*/ 11 h 100"/>
                <a:gd name="T22" fmla="*/ 49 w 96"/>
                <a:gd name="T23" fmla="*/ 7 h 100"/>
                <a:gd name="T24" fmla="*/ 42 w 96"/>
                <a:gd name="T25" fmla="*/ 6 h 100"/>
                <a:gd name="T26" fmla="*/ 35 w 96"/>
                <a:gd name="T27" fmla="*/ 1 h 100"/>
                <a:gd name="T28" fmla="*/ 32 w 96"/>
                <a:gd name="T29" fmla="*/ 4 h 100"/>
                <a:gd name="T30" fmla="*/ 31 w 96"/>
                <a:gd name="T31" fmla="*/ 9 h 100"/>
                <a:gd name="T32" fmla="*/ 32 w 96"/>
                <a:gd name="T33" fmla="*/ 13 h 100"/>
                <a:gd name="T34" fmla="*/ 31 w 96"/>
                <a:gd name="T35" fmla="*/ 14 h 100"/>
                <a:gd name="T36" fmla="*/ 28 w 96"/>
                <a:gd name="T37" fmla="*/ 19 h 100"/>
                <a:gd name="T38" fmla="*/ 23 w 96"/>
                <a:gd name="T39" fmla="*/ 19 h 100"/>
                <a:gd name="T40" fmla="*/ 13 w 96"/>
                <a:gd name="T41" fmla="*/ 17 h 100"/>
                <a:gd name="T42" fmla="*/ 13 w 96"/>
                <a:gd name="T43" fmla="*/ 24 h 100"/>
                <a:gd name="T44" fmla="*/ 12 w 96"/>
                <a:gd name="T45" fmla="*/ 30 h 100"/>
                <a:gd name="T46" fmla="*/ 12 w 96"/>
                <a:gd name="T47" fmla="*/ 33 h 100"/>
                <a:gd name="T48" fmla="*/ 9 w 96"/>
                <a:gd name="T49" fmla="*/ 39 h 100"/>
                <a:gd name="T50" fmla="*/ 0 w 96"/>
                <a:gd name="T51" fmla="*/ 40 h 100"/>
                <a:gd name="T52" fmla="*/ 3 w 96"/>
                <a:gd name="T53" fmla="*/ 47 h 100"/>
                <a:gd name="T54" fmla="*/ 2 w 96"/>
                <a:gd name="T55" fmla="*/ 53 h 100"/>
                <a:gd name="T56" fmla="*/ 5 w 96"/>
                <a:gd name="T57" fmla="*/ 59 h 100"/>
                <a:gd name="T58" fmla="*/ 2 w 96"/>
                <a:gd name="T59" fmla="*/ 63 h 100"/>
                <a:gd name="T60" fmla="*/ 6 w 96"/>
                <a:gd name="T61" fmla="*/ 69 h 100"/>
                <a:gd name="T62" fmla="*/ 10 w 96"/>
                <a:gd name="T63" fmla="*/ 75 h 100"/>
                <a:gd name="T64" fmla="*/ 15 w 96"/>
                <a:gd name="T65" fmla="*/ 76 h 100"/>
                <a:gd name="T66" fmla="*/ 23 w 96"/>
                <a:gd name="T67" fmla="*/ 77 h 100"/>
                <a:gd name="T68" fmla="*/ 18 w 96"/>
                <a:gd name="T69" fmla="*/ 90 h 100"/>
                <a:gd name="T70" fmla="*/ 18 w 96"/>
                <a:gd name="T71" fmla="*/ 96 h 100"/>
                <a:gd name="T72" fmla="*/ 27 w 96"/>
                <a:gd name="T73" fmla="*/ 95 h 100"/>
                <a:gd name="T74" fmla="*/ 33 w 96"/>
                <a:gd name="T75" fmla="*/ 95 h 100"/>
                <a:gd name="T76" fmla="*/ 42 w 96"/>
                <a:gd name="T77" fmla="*/ 97 h 100"/>
                <a:gd name="T78" fmla="*/ 46 w 96"/>
                <a:gd name="T79" fmla="*/ 99 h 100"/>
                <a:gd name="T80" fmla="*/ 53 w 96"/>
                <a:gd name="T81" fmla="*/ 97 h 100"/>
                <a:gd name="T82" fmla="*/ 59 w 96"/>
                <a:gd name="T83" fmla="*/ 97 h 100"/>
                <a:gd name="T84" fmla="*/ 69 w 96"/>
                <a:gd name="T85" fmla="*/ 96 h 100"/>
                <a:gd name="T86" fmla="*/ 72 w 96"/>
                <a:gd name="T87" fmla="*/ 96 h 100"/>
                <a:gd name="T88" fmla="*/ 75 w 96"/>
                <a:gd name="T89" fmla="*/ 95 h 100"/>
                <a:gd name="T90" fmla="*/ 73 w 96"/>
                <a:gd name="T91" fmla="*/ 90 h 100"/>
                <a:gd name="T92" fmla="*/ 79 w 96"/>
                <a:gd name="T93" fmla="*/ 85 h 100"/>
                <a:gd name="T94" fmla="*/ 82 w 96"/>
                <a:gd name="T95" fmla="*/ 83 h 100"/>
                <a:gd name="T96" fmla="*/ 74 w 96"/>
                <a:gd name="T97" fmla="*/ 73 h 100"/>
                <a:gd name="T98" fmla="*/ 68 w 96"/>
                <a:gd name="T99" fmla="*/ 63 h 100"/>
                <a:gd name="T100" fmla="*/ 68 w 96"/>
                <a:gd name="T101" fmla="*/ 60 h 100"/>
                <a:gd name="T102" fmla="*/ 82 w 96"/>
                <a:gd name="T103" fmla="*/ 54 h 100"/>
                <a:gd name="T104" fmla="*/ 89 w 96"/>
                <a:gd name="T105" fmla="*/ 50 h 100"/>
                <a:gd name="T106" fmla="*/ 94 w 96"/>
                <a:gd name="T107" fmla="*/ 53 h 100"/>
                <a:gd name="T108" fmla="*/ 66 w 96"/>
                <a:gd name="T109" fmla="*/ 9 h 100"/>
                <a:gd name="T110" fmla="*/ 78 w 96"/>
                <a:gd name="T111" fmla="*/ 7 h 100"/>
                <a:gd name="T112" fmla="*/ 80 w 96"/>
                <a:gd name="T113" fmla="*/ 4 h 100"/>
                <a:gd name="T114" fmla="*/ 78 w 96"/>
                <a:gd name="T115" fmla="*/ 1 h 100"/>
                <a:gd name="T116" fmla="*/ 78 w 96"/>
                <a:gd name="T117" fmla="*/ 3 h 100"/>
                <a:gd name="T118" fmla="*/ 76 w 96"/>
                <a:gd name="T119" fmla="*/ 5 h 100"/>
                <a:gd name="T120" fmla="*/ 78 w 96"/>
                <a:gd name="T121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" h="100">
                  <a:moveTo>
                    <a:pt x="95" y="51"/>
                  </a:moveTo>
                  <a:cubicBezTo>
                    <a:pt x="95" y="49"/>
                    <a:pt x="95" y="49"/>
                    <a:pt x="95" y="49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4" y="89"/>
                    <a:pt x="74" y="89"/>
                    <a:pt x="74" y="89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4" y="82"/>
                    <a:pt x="84" y="82"/>
                    <a:pt x="84" y="82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6" y="52"/>
                    <a:pt x="96" y="52"/>
                  </a:cubicBezTo>
                  <a:lnTo>
                    <a:pt x="95" y="51"/>
                  </a:lnTo>
                  <a:close/>
                  <a:moveTo>
                    <a:pt x="66" y="9"/>
                  </a:moveTo>
                  <a:cubicBezTo>
                    <a:pt x="68" y="7"/>
                    <a:pt x="68" y="7"/>
                    <a:pt x="68" y="7"/>
                  </a:cubicBezTo>
                  <a:cubicBezTo>
                    <a:pt x="69" y="7"/>
                    <a:pt x="69" y="7"/>
                    <a:pt x="69" y="7"/>
                  </a:cubicBezTo>
                  <a:lnTo>
                    <a:pt x="66" y="9"/>
                  </a:lnTo>
                  <a:close/>
                  <a:moveTo>
                    <a:pt x="78" y="7"/>
                  </a:moveTo>
                  <a:cubicBezTo>
                    <a:pt x="79" y="7"/>
                    <a:pt x="79" y="7"/>
                    <a:pt x="79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8" y="7"/>
                    <a:pt x="78" y="7"/>
                    <a:pt x="78" y="7"/>
                  </a:cubicBezTo>
                  <a:close/>
                </a:path>
              </a:pathLst>
            </a:custGeom>
            <a:solidFill>
              <a:srgbClr val="8064A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43"/>
            <p:cNvSpPr>
              <a:spLocks/>
            </p:cNvSpPr>
            <p:nvPr/>
          </p:nvSpPr>
          <p:spPr bwMode="auto">
            <a:xfrm>
              <a:off x="2201646" y="3445016"/>
              <a:ext cx="407072" cy="323542"/>
            </a:xfrm>
            <a:custGeom>
              <a:avLst/>
              <a:gdLst>
                <a:gd name="T0" fmla="*/ 1 w 40"/>
                <a:gd name="T1" fmla="*/ 8 h 26"/>
                <a:gd name="T2" fmla="*/ 1 w 40"/>
                <a:gd name="T3" fmla="*/ 9 h 26"/>
                <a:gd name="T4" fmla="*/ 2 w 40"/>
                <a:gd name="T5" fmla="*/ 10 h 26"/>
                <a:gd name="T6" fmla="*/ 7 w 40"/>
                <a:gd name="T7" fmla="*/ 12 h 26"/>
                <a:gd name="T8" fmla="*/ 8 w 40"/>
                <a:gd name="T9" fmla="*/ 13 h 26"/>
                <a:gd name="T10" fmla="*/ 10 w 40"/>
                <a:gd name="T11" fmla="*/ 13 h 26"/>
                <a:gd name="T12" fmla="*/ 11 w 40"/>
                <a:gd name="T13" fmla="*/ 15 h 26"/>
                <a:gd name="T14" fmla="*/ 12 w 40"/>
                <a:gd name="T15" fmla="*/ 16 h 26"/>
                <a:gd name="T16" fmla="*/ 14 w 40"/>
                <a:gd name="T17" fmla="*/ 16 h 26"/>
                <a:gd name="T18" fmla="*/ 15 w 40"/>
                <a:gd name="T19" fmla="*/ 16 h 26"/>
                <a:gd name="T20" fmla="*/ 17 w 40"/>
                <a:gd name="T21" fmla="*/ 16 h 26"/>
                <a:gd name="T22" fmla="*/ 17 w 40"/>
                <a:gd name="T23" fmla="*/ 18 h 26"/>
                <a:gd name="T24" fmla="*/ 17 w 40"/>
                <a:gd name="T25" fmla="*/ 20 h 26"/>
                <a:gd name="T26" fmla="*/ 18 w 40"/>
                <a:gd name="T27" fmla="*/ 20 h 26"/>
                <a:gd name="T28" fmla="*/ 20 w 40"/>
                <a:gd name="T29" fmla="*/ 20 h 26"/>
                <a:gd name="T30" fmla="*/ 21 w 40"/>
                <a:gd name="T31" fmla="*/ 20 h 26"/>
                <a:gd name="T32" fmla="*/ 24 w 40"/>
                <a:gd name="T33" fmla="*/ 18 h 26"/>
                <a:gd name="T34" fmla="*/ 24 w 40"/>
                <a:gd name="T35" fmla="*/ 20 h 26"/>
                <a:gd name="T36" fmla="*/ 24 w 40"/>
                <a:gd name="T37" fmla="*/ 23 h 26"/>
                <a:gd name="T38" fmla="*/ 28 w 40"/>
                <a:gd name="T39" fmla="*/ 25 h 26"/>
                <a:gd name="T40" fmla="*/ 30 w 40"/>
                <a:gd name="T41" fmla="*/ 26 h 26"/>
                <a:gd name="T42" fmla="*/ 34 w 40"/>
                <a:gd name="T43" fmla="*/ 26 h 26"/>
                <a:gd name="T44" fmla="*/ 34 w 40"/>
                <a:gd name="T45" fmla="*/ 25 h 26"/>
                <a:gd name="T46" fmla="*/ 34 w 40"/>
                <a:gd name="T47" fmla="*/ 23 h 26"/>
                <a:gd name="T48" fmla="*/ 34 w 40"/>
                <a:gd name="T49" fmla="*/ 22 h 26"/>
                <a:gd name="T50" fmla="*/ 34 w 40"/>
                <a:gd name="T51" fmla="*/ 20 h 26"/>
                <a:gd name="T52" fmla="*/ 34 w 40"/>
                <a:gd name="T53" fmla="*/ 19 h 26"/>
                <a:gd name="T54" fmla="*/ 35 w 40"/>
                <a:gd name="T55" fmla="*/ 19 h 26"/>
                <a:gd name="T56" fmla="*/ 37 w 40"/>
                <a:gd name="T57" fmla="*/ 19 h 26"/>
                <a:gd name="T58" fmla="*/ 37 w 40"/>
                <a:gd name="T59" fmla="*/ 18 h 26"/>
                <a:gd name="T60" fmla="*/ 38 w 40"/>
                <a:gd name="T61" fmla="*/ 18 h 26"/>
                <a:gd name="T62" fmla="*/ 40 w 40"/>
                <a:gd name="T63" fmla="*/ 16 h 26"/>
                <a:gd name="T64" fmla="*/ 40 w 40"/>
                <a:gd name="T65" fmla="*/ 15 h 26"/>
                <a:gd name="T66" fmla="*/ 38 w 40"/>
                <a:gd name="T67" fmla="*/ 13 h 26"/>
                <a:gd name="T68" fmla="*/ 38 w 40"/>
                <a:gd name="T69" fmla="*/ 12 h 26"/>
                <a:gd name="T70" fmla="*/ 37 w 40"/>
                <a:gd name="T71" fmla="*/ 10 h 26"/>
                <a:gd name="T72" fmla="*/ 35 w 40"/>
                <a:gd name="T73" fmla="*/ 10 h 26"/>
                <a:gd name="T74" fmla="*/ 34 w 40"/>
                <a:gd name="T75" fmla="*/ 10 h 26"/>
                <a:gd name="T76" fmla="*/ 33 w 40"/>
                <a:gd name="T77" fmla="*/ 9 h 26"/>
                <a:gd name="T78" fmla="*/ 33 w 40"/>
                <a:gd name="T79" fmla="*/ 8 h 26"/>
                <a:gd name="T80" fmla="*/ 34 w 40"/>
                <a:gd name="T81" fmla="*/ 6 h 26"/>
                <a:gd name="T82" fmla="*/ 33 w 40"/>
                <a:gd name="T83" fmla="*/ 4 h 26"/>
                <a:gd name="T84" fmla="*/ 30 w 40"/>
                <a:gd name="T85" fmla="*/ 3 h 26"/>
                <a:gd name="T86" fmla="*/ 28 w 40"/>
                <a:gd name="T87" fmla="*/ 3 h 26"/>
                <a:gd name="T88" fmla="*/ 27 w 40"/>
                <a:gd name="T89" fmla="*/ 0 h 26"/>
                <a:gd name="T90" fmla="*/ 25 w 40"/>
                <a:gd name="T91" fmla="*/ 2 h 26"/>
                <a:gd name="T92" fmla="*/ 23 w 40"/>
                <a:gd name="T93" fmla="*/ 0 h 26"/>
                <a:gd name="T94" fmla="*/ 23 w 40"/>
                <a:gd name="T95" fmla="*/ 2 h 26"/>
                <a:gd name="T96" fmla="*/ 20 w 40"/>
                <a:gd name="T97" fmla="*/ 0 h 26"/>
                <a:gd name="T98" fmla="*/ 20 w 40"/>
                <a:gd name="T99" fmla="*/ 2 h 26"/>
                <a:gd name="T100" fmla="*/ 19 w 40"/>
                <a:gd name="T101" fmla="*/ 2 h 26"/>
                <a:gd name="T102" fmla="*/ 18 w 40"/>
                <a:gd name="T103" fmla="*/ 2 h 26"/>
                <a:gd name="T104" fmla="*/ 18 w 40"/>
                <a:gd name="T105" fmla="*/ 3 h 26"/>
                <a:gd name="T106" fmla="*/ 17 w 40"/>
                <a:gd name="T107" fmla="*/ 3 h 26"/>
                <a:gd name="T108" fmla="*/ 15 w 40"/>
                <a:gd name="T109" fmla="*/ 5 h 26"/>
                <a:gd name="T110" fmla="*/ 12 w 40"/>
                <a:gd name="T111" fmla="*/ 3 h 26"/>
                <a:gd name="T112" fmla="*/ 10 w 40"/>
                <a:gd name="T113" fmla="*/ 3 h 26"/>
                <a:gd name="T114" fmla="*/ 10 w 40"/>
                <a:gd name="T115" fmla="*/ 2 h 26"/>
                <a:gd name="T116" fmla="*/ 0 w 40"/>
                <a:gd name="T117" fmla="*/ 6 h 26"/>
                <a:gd name="T118" fmla="*/ 1 w 40"/>
                <a:gd name="T119" fmla="*/ 6 h 26"/>
                <a:gd name="T120" fmla="*/ 1 w 40"/>
                <a:gd name="T121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" h="26">
                  <a:moveTo>
                    <a:pt x="1" y="8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3" y="5"/>
                    <a:pt x="33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44"/>
            <p:cNvSpPr>
              <a:spLocks/>
            </p:cNvSpPr>
            <p:nvPr/>
          </p:nvSpPr>
          <p:spPr bwMode="auto">
            <a:xfrm>
              <a:off x="2302444" y="3130990"/>
              <a:ext cx="410948" cy="437734"/>
            </a:xfrm>
            <a:custGeom>
              <a:avLst/>
              <a:gdLst>
                <a:gd name="T0" fmla="*/ 35 w 40"/>
                <a:gd name="T1" fmla="*/ 0 h 35"/>
                <a:gd name="T2" fmla="*/ 27 w 40"/>
                <a:gd name="T3" fmla="*/ 1 h 35"/>
                <a:gd name="T4" fmla="*/ 21 w 40"/>
                <a:gd name="T5" fmla="*/ 4 h 35"/>
                <a:gd name="T6" fmla="*/ 17 w 40"/>
                <a:gd name="T7" fmla="*/ 7 h 35"/>
                <a:gd name="T8" fmla="*/ 13 w 40"/>
                <a:gd name="T9" fmla="*/ 8 h 35"/>
                <a:gd name="T10" fmla="*/ 7 w 40"/>
                <a:gd name="T11" fmla="*/ 20 h 35"/>
                <a:gd name="T12" fmla="*/ 10 w 40"/>
                <a:gd name="T13" fmla="*/ 23 h 35"/>
                <a:gd name="T14" fmla="*/ 10 w 40"/>
                <a:gd name="T15" fmla="*/ 24 h 35"/>
                <a:gd name="T16" fmla="*/ 7 w 40"/>
                <a:gd name="T17" fmla="*/ 24 h 35"/>
                <a:gd name="T18" fmla="*/ 7 w 40"/>
                <a:gd name="T19" fmla="*/ 25 h 35"/>
                <a:gd name="T20" fmla="*/ 2 w 40"/>
                <a:gd name="T21" fmla="*/ 24 h 35"/>
                <a:gd name="T22" fmla="*/ 2 w 40"/>
                <a:gd name="T23" fmla="*/ 27 h 35"/>
                <a:gd name="T24" fmla="*/ 8 w 40"/>
                <a:gd name="T25" fmla="*/ 27 h 35"/>
                <a:gd name="T26" fmla="*/ 10 w 40"/>
                <a:gd name="T27" fmla="*/ 27 h 35"/>
                <a:gd name="T28" fmla="*/ 13 w 40"/>
                <a:gd name="T29" fmla="*/ 27 h 35"/>
                <a:gd name="T30" fmla="*/ 15 w 40"/>
                <a:gd name="T31" fmla="*/ 27 h 35"/>
                <a:gd name="T32" fmla="*/ 18 w 40"/>
                <a:gd name="T33" fmla="*/ 28 h 35"/>
                <a:gd name="T34" fmla="*/ 23 w 40"/>
                <a:gd name="T35" fmla="*/ 29 h 35"/>
                <a:gd name="T36" fmla="*/ 23 w 40"/>
                <a:gd name="T37" fmla="*/ 33 h 35"/>
                <a:gd name="T38" fmla="*/ 24 w 40"/>
                <a:gd name="T39" fmla="*/ 35 h 35"/>
                <a:gd name="T40" fmla="*/ 27 w 40"/>
                <a:gd name="T41" fmla="*/ 35 h 35"/>
                <a:gd name="T42" fmla="*/ 27 w 40"/>
                <a:gd name="T43" fmla="*/ 33 h 35"/>
                <a:gd name="T44" fmla="*/ 27 w 40"/>
                <a:gd name="T45" fmla="*/ 30 h 35"/>
                <a:gd name="T46" fmla="*/ 28 w 40"/>
                <a:gd name="T47" fmla="*/ 25 h 35"/>
                <a:gd name="T48" fmla="*/ 25 w 40"/>
                <a:gd name="T49" fmla="*/ 23 h 35"/>
                <a:gd name="T50" fmla="*/ 27 w 40"/>
                <a:gd name="T51" fmla="*/ 21 h 35"/>
                <a:gd name="T52" fmla="*/ 33 w 40"/>
                <a:gd name="T53" fmla="*/ 21 h 35"/>
                <a:gd name="T54" fmla="*/ 34 w 40"/>
                <a:gd name="T55" fmla="*/ 18 h 35"/>
                <a:gd name="T56" fmla="*/ 37 w 40"/>
                <a:gd name="T57" fmla="*/ 15 h 35"/>
                <a:gd name="T58" fmla="*/ 34 w 40"/>
                <a:gd name="T59" fmla="*/ 13 h 35"/>
                <a:gd name="T60" fmla="*/ 35 w 40"/>
                <a:gd name="T61" fmla="*/ 11 h 35"/>
                <a:gd name="T62" fmla="*/ 37 w 40"/>
                <a:gd name="T63" fmla="*/ 10 h 35"/>
                <a:gd name="T64" fmla="*/ 38 w 40"/>
                <a:gd name="T65" fmla="*/ 7 h 35"/>
                <a:gd name="T66" fmla="*/ 39 w 40"/>
                <a:gd name="T67" fmla="*/ 4 h 35"/>
                <a:gd name="T68" fmla="*/ 37 w 40"/>
                <a:gd name="T69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35">
                  <a:moveTo>
                    <a:pt x="37" y="1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30"/>
                    <a:pt x="24" y="31"/>
                    <a:pt x="24" y="3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2"/>
                    <a:pt x="40" y="2"/>
                    <a:pt x="40" y="2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36"/>
            <p:cNvSpPr>
              <a:spLocks noEditPoints="1"/>
            </p:cNvSpPr>
            <p:nvPr/>
          </p:nvSpPr>
          <p:spPr bwMode="auto">
            <a:xfrm>
              <a:off x="2507918" y="404770"/>
              <a:ext cx="2345504" cy="1984077"/>
            </a:xfrm>
            <a:custGeom>
              <a:avLst/>
              <a:gdLst>
                <a:gd name="T0" fmla="*/ 180 w 229"/>
                <a:gd name="T1" fmla="*/ 29 h 158"/>
                <a:gd name="T2" fmla="*/ 200 w 229"/>
                <a:gd name="T3" fmla="*/ 13 h 158"/>
                <a:gd name="T4" fmla="*/ 219 w 229"/>
                <a:gd name="T5" fmla="*/ 22 h 158"/>
                <a:gd name="T6" fmla="*/ 215 w 229"/>
                <a:gd name="T7" fmla="*/ 13 h 158"/>
                <a:gd name="T8" fmla="*/ 222 w 229"/>
                <a:gd name="T9" fmla="*/ 6 h 158"/>
                <a:gd name="T10" fmla="*/ 206 w 229"/>
                <a:gd name="T11" fmla="*/ 9 h 158"/>
                <a:gd name="T12" fmla="*/ 195 w 229"/>
                <a:gd name="T13" fmla="*/ 3 h 158"/>
                <a:gd name="T14" fmla="*/ 190 w 229"/>
                <a:gd name="T15" fmla="*/ 7 h 158"/>
                <a:gd name="T16" fmla="*/ 180 w 229"/>
                <a:gd name="T17" fmla="*/ 9 h 158"/>
                <a:gd name="T18" fmla="*/ 175 w 229"/>
                <a:gd name="T19" fmla="*/ 3 h 158"/>
                <a:gd name="T20" fmla="*/ 165 w 229"/>
                <a:gd name="T21" fmla="*/ 13 h 158"/>
                <a:gd name="T22" fmla="*/ 152 w 229"/>
                <a:gd name="T23" fmla="*/ 10 h 158"/>
                <a:gd name="T24" fmla="*/ 144 w 229"/>
                <a:gd name="T25" fmla="*/ 14 h 158"/>
                <a:gd name="T26" fmla="*/ 134 w 229"/>
                <a:gd name="T27" fmla="*/ 22 h 158"/>
                <a:gd name="T28" fmla="*/ 127 w 229"/>
                <a:gd name="T29" fmla="*/ 17 h 158"/>
                <a:gd name="T30" fmla="*/ 119 w 229"/>
                <a:gd name="T31" fmla="*/ 22 h 158"/>
                <a:gd name="T32" fmla="*/ 106 w 229"/>
                <a:gd name="T33" fmla="*/ 30 h 158"/>
                <a:gd name="T34" fmla="*/ 106 w 229"/>
                <a:gd name="T35" fmla="*/ 37 h 158"/>
                <a:gd name="T36" fmla="*/ 100 w 229"/>
                <a:gd name="T37" fmla="*/ 37 h 158"/>
                <a:gd name="T38" fmla="*/ 94 w 229"/>
                <a:gd name="T39" fmla="*/ 40 h 158"/>
                <a:gd name="T40" fmla="*/ 87 w 229"/>
                <a:gd name="T41" fmla="*/ 45 h 158"/>
                <a:gd name="T42" fmla="*/ 87 w 229"/>
                <a:gd name="T43" fmla="*/ 47 h 158"/>
                <a:gd name="T44" fmla="*/ 79 w 229"/>
                <a:gd name="T45" fmla="*/ 55 h 158"/>
                <a:gd name="T46" fmla="*/ 79 w 229"/>
                <a:gd name="T47" fmla="*/ 57 h 158"/>
                <a:gd name="T48" fmla="*/ 70 w 229"/>
                <a:gd name="T49" fmla="*/ 68 h 158"/>
                <a:gd name="T50" fmla="*/ 61 w 229"/>
                <a:gd name="T51" fmla="*/ 75 h 158"/>
                <a:gd name="T52" fmla="*/ 57 w 229"/>
                <a:gd name="T53" fmla="*/ 76 h 158"/>
                <a:gd name="T54" fmla="*/ 48 w 229"/>
                <a:gd name="T55" fmla="*/ 86 h 158"/>
                <a:gd name="T56" fmla="*/ 58 w 229"/>
                <a:gd name="T57" fmla="*/ 86 h 158"/>
                <a:gd name="T58" fmla="*/ 47 w 229"/>
                <a:gd name="T59" fmla="*/ 90 h 158"/>
                <a:gd name="T60" fmla="*/ 36 w 229"/>
                <a:gd name="T61" fmla="*/ 93 h 158"/>
                <a:gd name="T62" fmla="*/ 31 w 229"/>
                <a:gd name="T63" fmla="*/ 98 h 158"/>
                <a:gd name="T64" fmla="*/ 25 w 229"/>
                <a:gd name="T65" fmla="*/ 100 h 158"/>
                <a:gd name="T66" fmla="*/ 14 w 229"/>
                <a:gd name="T67" fmla="*/ 105 h 158"/>
                <a:gd name="T68" fmla="*/ 3 w 229"/>
                <a:gd name="T69" fmla="*/ 109 h 158"/>
                <a:gd name="T70" fmla="*/ 4 w 229"/>
                <a:gd name="T71" fmla="*/ 116 h 158"/>
                <a:gd name="T72" fmla="*/ 1 w 229"/>
                <a:gd name="T73" fmla="*/ 123 h 158"/>
                <a:gd name="T74" fmla="*/ 3 w 229"/>
                <a:gd name="T75" fmla="*/ 129 h 158"/>
                <a:gd name="T76" fmla="*/ 15 w 229"/>
                <a:gd name="T77" fmla="*/ 132 h 158"/>
                <a:gd name="T78" fmla="*/ 5 w 229"/>
                <a:gd name="T79" fmla="*/ 138 h 158"/>
                <a:gd name="T80" fmla="*/ 11 w 229"/>
                <a:gd name="T81" fmla="*/ 139 h 158"/>
                <a:gd name="T82" fmla="*/ 11 w 229"/>
                <a:gd name="T83" fmla="*/ 148 h 158"/>
                <a:gd name="T84" fmla="*/ 21 w 229"/>
                <a:gd name="T85" fmla="*/ 158 h 158"/>
                <a:gd name="T86" fmla="*/ 47 w 229"/>
                <a:gd name="T87" fmla="*/ 146 h 158"/>
                <a:gd name="T88" fmla="*/ 54 w 229"/>
                <a:gd name="T89" fmla="*/ 135 h 158"/>
                <a:gd name="T90" fmla="*/ 61 w 229"/>
                <a:gd name="T91" fmla="*/ 146 h 158"/>
                <a:gd name="T92" fmla="*/ 71 w 229"/>
                <a:gd name="T93" fmla="*/ 132 h 158"/>
                <a:gd name="T94" fmla="*/ 68 w 229"/>
                <a:gd name="T95" fmla="*/ 112 h 158"/>
                <a:gd name="T96" fmla="*/ 70 w 229"/>
                <a:gd name="T97" fmla="*/ 86 h 158"/>
                <a:gd name="T98" fmla="*/ 89 w 229"/>
                <a:gd name="T99" fmla="*/ 69 h 158"/>
                <a:gd name="T100" fmla="*/ 106 w 229"/>
                <a:gd name="T101" fmla="*/ 46 h 158"/>
                <a:gd name="T102" fmla="*/ 122 w 229"/>
                <a:gd name="T103" fmla="*/ 30 h 158"/>
                <a:gd name="T104" fmla="*/ 143 w 229"/>
                <a:gd name="T105" fmla="*/ 25 h 158"/>
                <a:gd name="T106" fmla="*/ 5 w 229"/>
                <a:gd name="T107" fmla="*/ 141 h 158"/>
                <a:gd name="T108" fmla="*/ 18 w 229"/>
                <a:gd name="T109" fmla="*/ 122 h 158"/>
                <a:gd name="T110" fmla="*/ 21 w 229"/>
                <a:gd name="T111" fmla="*/ 106 h 158"/>
                <a:gd name="T112" fmla="*/ 23 w 229"/>
                <a:gd name="T113" fmla="*/ 116 h 158"/>
                <a:gd name="T114" fmla="*/ 73 w 229"/>
                <a:gd name="T115" fmla="*/ 6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" h="158">
                  <a:moveTo>
                    <a:pt x="144" y="23"/>
                  </a:moveTo>
                  <a:cubicBezTo>
                    <a:pt x="147" y="22"/>
                    <a:pt x="147" y="22"/>
                    <a:pt x="147" y="22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73" y="27"/>
                    <a:pt x="173" y="27"/>
                    <a:pt x="173" y="27"/>
                  </a:cubicBezTo>
                  <a:cubicBezTo>
                    <a:pt x="176" y="29"/>
                    <a:pt x="176" y="29"/>
                    <a:pt x="176" y="29"/>
                  </a:cubicBezTo>
                  <a:cubicBezTo>
                    <a:pt x="177" y="29"/>
                    <a:pt x="177" y="29"/>
                    <a:pt x="177" y="29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82" y="27"/>
                    <a:pt x="182" y="27"/>
                    <a:pt x="182" y="27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5" y="26"/>
                    <a:pt x="185" y="26"/>
                    <a:pt x="185" y="26"/>
                  </a:cubicBezTo>
                  <a:cubicBezTo>
                    <a:pt x="186" y="26"/>
                    <a:pt x="186" y="26"/>
                    <a:pt x="186" y="26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187" y="17"/>
                    <a:pt x="187" y="17"/>
                    <a:pt x="187" y="17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93" y="14"/>
                    <a:pt x="193" y="14"/>
                    <a:pt x="193" y="14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202" y="13"/>
                    <a:pt x="202" y="13"/>
                    <a:pt x="202" y="13"/>
                  </a:cubicBezTo>
                  <a:cubicBezTo>
                    <a:pt x="202" y="13"/>
                    <a:pt x="202" y="13"/>
                    <a:pt x="202" y="13"/>
                  </a:cubicBezTo>
                  <a:cubicBezTo>
                    <a:pt x="203" y="13"/>
                    <a:pt x="203" y="13"/>
                    <a:pt x="203" y="13"/>
                  </a:cubicBezTo>
                  <a:cubicBezTo>
                    <a:pt x="206" y="14"/>
                    <a:pt x="206" y="14"/>
                    <a:pt x="206" y="14"/>
                  </a:cubicBezTo>
                  <a:cubicBezTo>
                    <a:pt x="213" y="17"/>
                    <a:pt x="213" y="17"/>
                    <a:pt x="213" y="17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5" y="23"/>
                    <a:pt x="215" y="23"/>
                    <a:pt x="215" y="23"/>
                  </a:cubicBezTo>
                  <a:cubicBezTo>
                    <a:pt x="216" y="25"/>
                    <a:pt x="216" y="25"/>
                    <a:pt x="216" y="25"/>
                  </a:cubicBezTo>
                  <a:cubicBezTo>
                    <a:pt x="218" y="22"/>
                    <a:pt x="218" y="22"/>
                    <a:pt x="218" y="22"/>
                  </a:cubicBezTo>
                  <a:cubicBezTo>
                    <a:pt x="219" y="22"/>
                    <a:pt x="219" y="22"/>
                    <a:pt x="219" y="22"/>
                  </a:cubicBezTo>
                  <a:cubicBezTo>
                    <a:pt x="221" y="21"/>
                    <a:pt x="221" y="21"/>
                    <a:pt x="221" y="21"/>
                  </a:cubicBezTo>
                  <a:cubicBezTo>
                    <a:pt x="222" y="20"/>
                    <a:pt x="222" y="20"/>
                    <a:pt x="222" y="20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23" y="17"/>
                    <a:pt x="223" y="17"/>
                    <a:pt x="223" y="17"/>
                  </a:cubicBezTo>
                  <a:cubicBezTo>
                    <a:pt x="222" y="17"/>
                    <a:pt x="222" y="17"/>
                    <a:pt x="222" y="17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0" y="16"/>
                    <a:pt x="220" y="16"/>
                    <a:pt x="220" y="16"/>
                  </a:cubicBezTo>
                  <a:cubicBezTo>
                    <a:pt x="219" y="14"/>
                    <a:pt x="219" y="14"/>
                    <a:pt x="219" y="14"/>
                  </a:cubicBezTo>
                  <a:cubicBezTo>
                    <a:pt x="218" y="14"/>
                    <a:pt x="218" y="14"/>
                    <a:pt x="218" y="14"/>
                  </a:cubicBezTo>
                  <a:cubicBezTo>
                    <a:pt x="218" y="13"/>
                    <a:pt x="218" y="13"/>
                    <a:pt x="218" y="13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10" y="12"/>
                    <a:pt x="210" y="12"/>
                    <a:pt x="210" y="12"/>
                  </a:cubicBezTo>
                  <a:cubicBezTo>
                    <a:pt x="212" y="12"/>
                    <a:pt x="212" y="12"/>
                    <a:pt x="212" y="12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9" y="13"/>
                    <a:pt x="219" y="13"/>
                    <a:pt x="219" y="13"/>
                  </a:cubicBezTo>
                  <a:cubicBezTo>
                    <a:pt x="222" y="12"/>
                    <a:pt x="222" y="12"/>
                    <a:pt x="222" y="12"/>
                  </a:cubicBezTo>
                  <a:cubicBezTo>
                    <a:pt x="226" y="10"/>
                    <a:pt x="226" y="10"/>
                    <a:pt x="226" y="10"/>
                  </a:cubicBezTo>
                  <a:cubicBezTo>
                    <a:pt x="229" y="10"/>
                    <a:pt x="229" y="10"/>
                    <a:pt x="229" y="10"/>
                  </a:cubicBezTo>
                  <a:cubicBezTo>
                    <a:pt x="229" y="9"/>
                    <a:pt x="229" y="9"/>
                    <a:pt x="229" y="9"/>
                  </a:cubicBezTo>
                  <a:cubicBezTo>
                    <a:pt x="226" y="7"/>
                    <a:pt x="226" y="7"/>
                    <a:pt x="226" y="7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2" y="6"/>
                    <a:pt x="222" y="6"/>
                    <a:pt x="222" y="6"/>
                  </a:cubicBezTo>
                  <a:cubicBezTo>
                    <a:pt x="220" y="6"/>
                    <a:pt x="220" y="6"/>
                    <a:pt x="220" y="6"/>
                  </a:cubicBezTo>
                  <a:cubicBezTo>
                    <a:pt x="219" y="6"/>
                    <a:pt x="219" y="6"/>
                    <a:pt x="219" y="6"/>
                  </a:cubicBezTo>
                  <a:cubicBezTo>
                    <a:pt x="218" y="6"/>
                    <a:pt x="218" y="6"/>
                    <a:pt x="218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215" y="4"/>
                    <a:pt x="215" y="4"/>
                    <a:pt x="215" y="4"/>
                  </a:cubicBezTo>
                  <a:cubicBezTo>
                    <a:pt x="213" y="3"/>
                    <a:pt x="213" y="3"/>
                    <a:pt x="213" y="3"/>
                  </a:cubicBezTo>
                  <a:cubicBezTo>
                    <a:pt x="209" y="3"/>
                    <a:pt x="209" y="3"/>
                    <a:pt x="209" y="3"/>
                  </a:cubicBezTo>
                  <a:cubicBezTo>
                    <a:pt x="208" y="6"/>
                    <a:pt x="208" y="6"/>
                    <a:pt x="208" y="6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206" y="9"/>
                    <a:pt x="206" y="9"/>
                    <a:pt x="206" y="9"/>
                  </a:cubicBezTo>
                  <a:cubicBezTo>
                    <a:pt x="206" y="7"/>
                    <a:pt x="206" y="7"/>
                    <a:pt x="206" y="7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6" y="6"/>
                    <a:pt x="206" y="6"/>
                    <a:pt x="206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3" y="2"/>
                    <a:pt x="203" y="2"/>
                    <a:pt x="203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7" y="3"/>
                    <a:pt x="197" y="3"/>
                    <a:pt x="197" y="3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7" y="4"/>
                    <a:pt x="197" y="4"/>
                    <a:pt x="197" y="4"/>
                  </a:cubicBezTo>
                  <a:cubicBezTo>
                    <a:pt x="195" y="4"/>
                    <a:pt x="195" y="4"/>
                    <a:pt x="195" y="4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5" y="7"/>
                    <a:pt x="195" y="7"/>
                    <a:pt x="195" y="7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90" y="9"/>
                    <a:pt x="190" y="9"/>
                    <a:pt x="190" y="9"/>
                  </a:cubicBezTo>
                  <a:cubicBezTo>
                    <a:pt x="190" y="7"/>
                    <a:pt x="190" y="7"/>
                    <a:pt x="190" y="7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86" y="6"/>
                    <a:pt x="186" y="6"/>
                    <a:pt x="186" y="6"/>
                  </a:cubicBezTo>
                  <a:cubicBezTo>
                    <a:pt x="182" y="9"/>
                    <a:pt x="182" y="9"/>
                    <a:pt x="182" y="9"/>
                  </a:cubicBezTo>
                  <a:cubicBezTo>
                    <a:pt x="182" y="10"/>
                    <a:pt x="182" y="10"/>
                    <a:pt x="182" y="10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80" y="9"/>
                    <a:pt x="180" y="9"/>
                    <a:pt x="180" y="9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79" y="4"/>
                    <a:pt x="179" y="4"/>
                    <a:pt x="179" y="4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0" y="7"/>
                    <a:pt x="170" y="7"/>
                    <a:pt x="170" y="7"/>
                  </a:cubicBezTo>
                  <a:cubicBezTo>
                    <a:pt x="169" y="7"/>
                    <a:pt x="169" y="7"/>
                    <a:pt x="169" y="7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0" y="13"/>
                    <a:pt x="160" y="13"/>
                    <a:pt x="160" y="13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49" y="14"/>
                    <a:pt x="149" y="14"/>
                    <a:pt x="149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2" y="14"/>
                    <a:pt x="142" y="14"/>
                    <a:pt x="142" y="14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3" y="19"/>
                    <a:pt x="143" y="19"/>
                    <a:pt x="143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4" y="102"/>
                    <a:pt x="24" y="102"/>
                    <a:pt x="24" y="102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5" y="102"/>
                    <a:pt x="15" y="102"/>
                    <a:pt x="15" y="102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3" y="103"/>
                    <a:pt x="13" y="103"/>
                    <a:pt x="13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5" y="119"/>
                    <a:pt x="5" y="119"/>
                    <a:pt x="5" y="119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" y="125"/>
                    <a:pt x="1" y="125"/>
                    <a:pt x="1" y="125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5" y="131"/>
                    <a:pt x="5" y="131"/>
                    <a:pt x="5" y="131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2"/>
                    <a:pt x="3" y="142"/>
                    <a:pt x="3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4" y="139"/>
                    <a:pt x="14" y="139"/>
                    <a:pt x="14" y="139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8" y="154"/>
                    <a:pt x="8" y="154"/>
                    <a:pt x="8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5" y="155"/>
                    <a:pt x="15" y="155"/>
                    <a:pt x="15" y="155"/>
                  </a:cubicBezTo>
                  <a:cubicBezTo>
                    <a:pt x="17" y="155"/>
                    <a:pt x="17" y="155"/>
                    <a:pt x="17" y="155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18" y="158"/>
                    <a:pt x="18" y="158"/>
                    <a:pt x="18" y="158"/>
                  </a:cubicBezTo>
                  <a:cubicBezTo>
                    <a:pt x="21" y="158"/>
                    <a:pt x="21" y="158"/>
                    <a:pt x="21" y="15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40" y="151"/>
                    <a:pt x="40" y="151"/>
                    <a:pt x="40" y="151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1" y="148"/>
                    <a:pt x="41" y="148"/>
                    <a:pt x="41" y="148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7" y="146"/>
                    <a:pt x="47" y="146"/>
                    <a:pt x="47" y="146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9"/>
                    <a:pt x="51" y="139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3" y="139"/>
                    <a:pt x="53" y="139"/>
                    <a:pt x="53" y="139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53" y="136"/>
                    <a:pt x="53" y="136"/>
                    <a:pt x="53" y="136"/>
                  </a:cubicBezTo>
                  <a:cubicBezTo>
                    <a:pt x="54" y="135"/>
                    <a:pt x="54" y="135"/>
                    <a:pt x="54" y="135"/>
                  </a:cubicBezTo>
                  <a:cubicBezTo>
                    <a:pt x="56" y="135"/>
                    <a:pt x="56" y="135"/>
                    <a:pt x="56" y="135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6" y="143"/>
                    <a:pt x="56" y="143"/>
                    <a:pt x="56" y="143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63" y="148"/>
                    <a:pt x="63" y="148"/>
                    <a:pt x="63" y="148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6" y="138"/>
                    <a:pt x="66" y="138"/>
                    <a:pt x="66" y="138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70" y="133"/>
                    <a:pt x="70" y="133"/>
                    <a:pt x="70" y="133"/>
                  </a:cubicBezTo>
                  <a:cubicBezTo>
                    <a:pt x="71" y="132"/>
                    <a:pt x="71" y="132"/>
                    <a:pt x="71" y="132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1" y="125"/>
                    <a:pt x="71" y="125"/>
                    <a:pt x="71" y="125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70" y="122"/>
                    <a:pt x="70" y="122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1" y="113"/>
                    <a:pt x="71" y="113"/>
                    <a:pt x="71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97" y="56"/>
                    <a:pt x="97" y="56"/>
                    <a:pt x="97" y="5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46" y="23"/>
                    <a:pt x="146" y="23"/>
                    <a:pt x="146" y="23"/>
                  </a:cubicBezTo>
                  <a:lnTo>
                    <a:pt x="144" y="23"/>
                  </a:lnTo>
                  <a:close/>
                  <a:moveTo>
                    <a:pt x="4" y="123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5" y="122"/>
                    <a:pt x="5" y="122"/>
                    <a:pt x="5" y="122"/>
                  </a:cubicBezTo>
                  <a:lnTo>
                    <a:pt x="4" y="123"/>
                  </a:lnTo>
                  <a:close/>
                  <a:moveTo>
                    <a:pt x="5" y="141"/>
                  </a:moveTo>
                  <a:cubicBezTo>
                    <a:pt x="4" y="141"/>
                    <a:pt x="4" y="141"/>
                    <a:pt x="4" y="141"/>
                  </a:cubicBezTo>
                  <a:cubicBezTo>
                    <a:pt x="5" y="139"/>
                    <a:pt x="5" y="139"/>
                    <a:pt x="5" y="139"/>
                  </a:cubicBezTo>
                  <a:lnTo>
                    <a:pt x="5" y="141"/>
                  </a:lnTo>
                  <a:close/>
                  <a:moveTo>
                    <a:pt x="10" y="112"/>
                  </a:moveTo>
                  <a:cubicBezTo>
                    <a:pt x="10" y="111"/>
                    <a:pt x="10" y="111"/>
                    <a:pt x="10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3" y="111"/>
                    <a:pt x="13" y="111"/>
                    <a:pt x="13" y="111"/>
                  </a:cubicBezTo>
                  <a:lnTo>
                    <a:pt x="10" y="112"/>
                  </a:lnTo>
                  <a:close/>
                  <a:moveTo>
                    <a:pt x="21" y="119"/>
                  </a:moveTo>
                  <a:cubicBezTo>
                    <a:pt x="20" y="121"/>
                    <a:pt x="20" y="121"/>
                    <a:pt x="20" y="121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0" y="119"/>
                    <a:pt x="20" y="119"/>
                    <a:pt x="20" y="119"/>
                  </a:cubicBezTo>
                  <a:lnTo>
                    <a:pt x="21" y="119"/>
                  </a:lnTo>
                  <a:close/>
                  <a:moveTo>
                    <a:pt x="21" y="106"/>
                  </a:moveTo>
                  <a:cubicBezTo>
                    <a:pt x="18" y="108"/>
                    <a:pt x="18" y="108"/>
                    <a:pt x="18" y="108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106"/>
                    <a:pt x="20" y="106"/>
                    <a:pt x="20" y="106"/>
                  </a:cubicBezTo>
                  <a:lnTo>
                    <a:pt x="21" y="106"/>
                  </a:lnTo>
                  <a:close/>
                  <a:moveTo>
                    <a:pt x="25" y="118"/>
                  </a:moveTo>
                  <a:cubicBezTo>
                    <a:pt x="23" y="119"/>
                    <a:pt x="23" y="119"/>
                    <a:pt x="23" y="119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4" y="118"/>
                    <a:pt x="24" y="118"/>
                    <a:pt x="24" y="118"/>
                  </a:cubicBezTo>
                  <a:lnTo>
                    <a:pt x="25" y="118"/>
                  </a:lnTo>
                  <a:close/>
                  <a:moveTo>
                    <a:pt x="27" y="99"/>
                  </a:moveTo>
                  <a:cubicBezTo>
                    <a:pt x="30" y="99"/>
                    <a:pt x="30" y="99"/>
                    <a:pt x="30" y="99"/>
                  </a:cubicBezTo>
                  <a:cubicBezTo>
                    <a:pt x="31" y="100"/>
                    <a:pt x="31" y="100"/>
                    <a:pt x="31" y="100"/>
                  </a:cubicBezTo>
                  <a:lnTo>
                    <a:pt x="27" y="99"/>
                  </a:lnTo>
                  <a:close/>
                  <a:moveTo>
                    <a:pt x="73" y="68"/>
                  </a:moveTo>
                  <a:cubicBezTo>
                    <a:pt x="71" y="66"/>
                    <a:pt x="71" y="66"/>
                    <a:pt x="71" y="66"/>
                  </a:cubicBezTo>
                  <a:cubicBezTo>
                    <a:pt x="74" y="66"/>
                    <a:pt x="74" y="66"/>
                    <a:pt x="74" y="66"/>
                  </a:cubicBezTo>
                  <a:lnTo>
                    <a:pt x="73" y="68"/>
                  </a:lnTo>
                  <a:close/>
                  <a:moveTo>
                    <a:pt x="113" y="33"/>
                  </a:moveTo>
                  <a:cubicBezTo>
                    <a:pt x="111" y="32"/>
                    <a:pt x="111" y="32"/>
                    <a:pt x="111" y="32"/>
                  </a:cubicBezTo>
                  <a:cubicBezTo>
                    <a:pt x="114" y="32"/>
                    <a:pt x="114" y="32"/>
                    <a:pt x="114" y="32"/>
                  </a:cubicBezTo>
                  <a:lnTo>
                    <a:pt x="113" y="33"/>
                  </a:lnTo>
                  <a:close/>
                  <a:moveTo>
                    <a:pt x="130" y="22"/>
                  </a:moveTo>
                  <a:cubicBezTo>
                    <a:pt x="129" y="20"/>
                    <a:pt x="129" y="20"/>
                    <a:pt x="129" y="20"/>
                  </a:cubicBezTo>
                  <a:cubicBezTo>
                    <a:pt x="130" y="20"/>
                    <a:pt x="130" y="20"/>
                    <a:pt x="130" y="20"/>
                  </a:cubicBezTo>
                  <a:lnTo>
                    <a:pt x="130" y="2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0" name="Freeform 46"/>
          <p:cNvSpPr>
            <a:spLocks/>
          </p:cNvSpPr>
          <p:nvPr/>
        </p:nvSpPr>
        <p:spPr bwMode="auto">
          <a:xfrm>
            <a:off x="4959873" y="5796288"/>
            <a:ext cx="260199" cy="152991"/>
          </a:xfrm>
          <a:custGeom>
            <a:avLst/>
            <a:gdLst>
              <a:gd name="T0" fmla="*/ 2 w 68"/>
              <a:gd name="T1" fmla="*/ 24 h 37"/>
              <a:gd name="T2" fmla="*/ 0 w 68"/>
              <a:gd name="T3" fmla="*/ 18 h 37"/>
              <a:gd name="T4" fmla="*/ 0 w 68"/>
              <a:gd name="T5" fmla="*/ 18 h 37"/>
              <a:gd name="T6" fmla="*/ 2 w 68"/>
              <a:gd name="T7" fmla="*/ 18 h 37"/>
              <a:gd name="T8" fmla="*/ 8 w 68"/>
              <a:gd name="T9" fmla="*/ 18 h 37"/>
              <a:gd name="T10" fmla="*/ 13 w 68"/>
              <a:gd name="T11" fmla="*/ 16 h 37"/>
              <a:gd name="T12" fmla="*/ 13 w 68"/>
              <a:gd name="T13" fmla="*/ 16 h 37"/>
              <a:gd name="T14" fmla="*/ 18 w 68"/>
              <a:gd name="T15" fmla="*/ 16 h 37"/>
              <a:gd name="T16" fmla="*/ 18 w 68"/>
              <a:gd name="T17" fmla="*/ 11 h 37"/>
              <a:gd name="T18" fmla="*/ 21 w 68"/>
              <a:gd name="T19" fmla="*/ 11 h 37"/>
              <a:gd name="T20" fmla="*/ 21 w 68"/>
              <a:gd name="T21" fmla="*/ 8 h 37"/>
              <a:gd name="T22" fmla="*/ 21 w 68"/>
              <a:gd name="T23" fmla="*/ 8 h 37"/>
              <a:gd name="T24" fmla="*/ 34 w 68"/>
              <a:gd name="T25" fmla="*/ 11 h 37"/>
              <a:gd name="T26" fmla="*/ 45 w 68"/>
              <a:gd name="T27" fmla="*/ 8 h 37"/>
              <a:gd name="T28" fmla="*/ 45 w 68"/>
              <a:gd name="T29" fmla="*/ 8 h 37"/>
              <a:gd name="T30" fmla="*/ 55 w 68"/>
              <a:gd name="T31" fmla="*/ 3 h 37"/>
              <a:gd name="T32" fmla="*/ 68 w 68"/>
              <a:gd name="T33" fmla="*/ 0 h 37"/>
              <a:gd name="T34" fmla="*/ 68 w 68"/>
              <a:gd name="T35" fmla="*/ 0 h 37"/>
              <a:gd name="T36" fmla="*/ 60 w 68"/>
              <a:gd name="T37" fmla="*/ 3 h 37"/>
              <a:gd name="T38" fmla="*/ 52 w 68"/>
              <a:gd name="T39" fmla="*/ 11 h 37"/>
              <a:gd name="T40" fmla="*/ 52 w 68"/>
              <a:gd name="T41" fmla="*/ 11 h 37"/>
              <a:gd name="T42" fmla="*/ 47 w 68"/>
              <a:gd name="T43" fmla="*/ 16 h 37"/>
              <a:gd name="T44" fmla="*/ 47 w 68"/>
              <a:gd name="T45" fmla="*/ 16 h 37"/>
              <a:gd name="T46" fmla="*/ 55 w 68"/>
              <a:gd name="T47" fmla="*/ 24 h 37"/>
              <a:gd name="T48" fmla="*/ 55 w 68"/>
              <a:gd name="T49" fmla="*/ 24 h 37"/>
              <a:gd name="T50" fmla="*/ 47 w 68"/>
              <a:gd name="T51" fmla="*/ 24 h 37"/>
              <a:gd name="T52" fmla="*/ 45 w 68"/>
              <a:gd name="T53" fmla="*/ 24 h 37"/>
              <a:gd name="T54" fmla="*/ 45 w 68"/>
              <a:gd name="T55" fmla="*/ 24 h 37"/>
              <a:gd name="T56" fmla="*/ 37 w 68"/>
              <a:gd name="T57" fmla="*/ 29 h 37"/>
              <a:gd name="T58" fmla="*/ 37 w 68"/>
              <a:gd name="T59" fmla="*/ 29 h 37"/>
              <a:gd name="T60" fmla="*/ 29 w 68"/>
              <a:gd name="T61" fmla="*/ 34 h 37"/>
              <a:gd name="T62" fmla="*/ 26 w 68"/>
              <a:gd name="T63" fmla="*/ 34 h 37"/>
              <a:gd name="T64" fmla="*/ 26 w 68"/>
              <a:gd name="T65" fmla="*/ 37 h 37"/>
              <a:gd name="T66" fmla="*/ 26 w 68"/>
              <a:gd name="T67" fmla="*/ 37 h 37"/>
              <a:gd name="T68" fmla="*/ 10 w 68"/>
              <a:gd name="T69" fmla="*/ 34 h 37"/>
              <a:gd name="T70" fmla="*/ 8 w 68"/>
              <a:gd name="T71" fmla="*/ 29 h 37"/>
              <a:gd name="T72" fmla="*/ 2 w 68"/>
              <a:gd name="T73" fmla="*/ 24 h 37"/>
              <a:gd name="T74" fmla="*/ 2 w 68"/>
              <a:gd name="T75" fmla="*/ 24 h 37"/>
              <a:gd name="T76" fmla="*/ 2 w 68"/>
              <a:gd name="T77" fmla="*/ 24 h 37"/>
              <a:gd name="T78" fmla="*/ 2 w 68"/>
              <a:gd name="T79" fmla="*/ 24 h 37"/>
              <a:gd name="T80" fmla="*/ 2 w 68"/>
              <a:gd name="T81" fmla="*/ 24 h 37"/>
              <a:gd name="T82" fmla="*/ 2 w 68"/>
              <a:gd name="T83" fmla="*/ 24 h 37"/>
              <a:gd name="T84" fmla="*/ 2 w 68"/>
              <a:gd name="T85" fmla="*/ 24 h 37"/>
              <a:gd name="T86" fmla="*/ 2 w 68"/>
              <a:gd name="T87" fmla="*/ 24 h 37"/>
              <a:gd name="T88" fmla="*/ 2 w 68"/>
              <a:gd name="T89" fmla="*/ 24 h 37"/>
              <a:gd name="T90" fmla="*/ 2 w 68"/>
              <a:gd name="T91" fmla="*/ 24 h 37"/>
              <a:gd name="T92" fmla="*/ 2 w 68"/>
              <a:gd name="T93" fmla="*/ 24 h 37"/>
              <a:gd name="T94" fmla="*/ 2 w 68"/>
              <a:gd name="T95" fmla="*/ 2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8" h="37">
                <a:moveTo>
                  <a:pt x="2" y="24"/>
                </a:moveTo>
                <a:lnTo>
                  <a:pt x="0" y="18"/>
                </a:lnTo>
                <a:lnTo>
                  <a:pt x="0" y="18"/>
                </a:lnTo>
                <a:lnTo>
                  <a:pt x="2" y="18"/>
                </a:lnTo>
                <a:lnTo>
                  <a:pt x="8" y="18"/>
                </a:lnTo>
                <a:lnTo>
                  <a:pt x="13" y="16"/>
                </a:lnTo>
                <a:lnTo>
                  <a:pt x="13" y="16"/>
                </a:lnTo>
                <a:lnTo>
                  <a:pt x="18" y="16"/>
                </a:lnTo>
                <a:lnTo>
                  <a:pt x="18" y="11"/>
                </a:lnTo>
                <a:lnTo>
                  <a:pt x="21" y="11"/>
                </a:lnTo>
                <a:lnTo>
                  <a:pt x="21" y="8"/>
                </a:lnTo>
                <a:lnTo>
                  <a:pt x="21" y="8"/>
                </a:lnTo>
                <a:lnTo>
                  <a:pt x="34" y="11"/>
                </a:lnTo>
                <a:lnTo>
                  <a:pt x="45" y="8"/>
                </a:lnTo>
                <a:lnTo>
                  <a:pt x="45" y="8"/>
                </a:lnTo>
                <a:lnTo>
                  <a:pt x="55" y="3"/>
                </a:lnTo>
                <a:lnTo>
                  <a:pt x="68" y="0"/>
                </a:lnTo>
                <a:lnTo>
                  <a:pt x="68" y="0"/>
                </a:lnTo>
                <a:lnTo>
                  <a:pt x="60" y="3"/>
                </a:lnTo>
                <a:lnTo>
                  <a:pt x="52" y="11"/>
                </a:lnTo>
                <a:lnTo>
                  <a:pt x="52" y="11"/>
                </a:lnTo>
                <a:lnTo>
                  <a:pt x="47" y="16"/>
                </a:lnTo>
                <a:lnTo>
                  <a:pt x="47" y="16"/>
                </a:lnTo>
                <a:lnTo>
                  <a:pt x="55" y="24"/>
                </a:lnTo>
                <a:lnTo>
                  <a:pt x="55" y="24"/>
                </a:lnTo>
                <a:lnTo>
                  <a:pt x="47" y="24"/>
                </a:lnTo>
                <a:lnTo>
                  <a:pt x="45" y="24"/>
                </a:lnTo>
                <a:lnTo>
                  <a:pt x="45" y="24"/>
                </a:lnTo>
                <a:lnTo>
                  <a:pt x="37" y="29"/>
                </a:lnTo>
                <a:lnTo>
                  <a:pt x="37" y="29"/>
                </a:lnTo>
                <a:lnTo>
                  <a:pt x="29" y="34"/>
                </a:lnTo>
                <a:lnTo>
                  <a:pt x="26" y="34"/>
                </a:lnTo>
                <a:lnTo>
                  <a:pt x="26" y="37"/>
                </a:lnTo>
                <a:lnTo>
                  <a:pt x="26" y="37"/>
                </a:lnTo>
                <a:lnTo>
                  <a:pt x="10" y="34"/>
                </a:lnTo>
                <a:lnTo>
                  <a:pt x="8" y="29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1" name="Rektangel 45"/>
          <p:cNvSpPr/>
          <p:nvPr/>
        </p:nvSpPr>
        <p:spPr>
          <a:xfrm>
            <a:off x="6613271" y="1196752"/>
            <a:ext cx="2423225" cy="497840"/>
          </a:xfrm>
          <a:prstGeom prst="rect">
            <a:avLst/>
          </a:prstGeom>
          <a:solidFill>
            <a:srgbClr val="00B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Denmark, Norway, Sweden Finland, Iceland, Estonia, Lithuania, Latvia</a:t>
            </a:r>
            <a:endParaRPr lang="en-US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Rektangel 46"/>
          <p:cNvSpPr/>
          <p:nvPr/>
        </p:nvSpPr>
        <p:spPr>
          <a:xfrm>
            <a:off x="6613270" y="1803109"/>
            <a:ext cx="2423226" cy="3806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Poland, Czech Republic, Slovakia, Hungary</a:t>
            </a:r>
            <a:endParaRPr lang="en-US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Rektangel 47"/>
          <p:cNvSpPr/>
          <p:nvPr/>
        </p:nvSpPr>
        <p:spPr>
          <a:xfrm>
            <a:off x="6613270" y="2363394"/>
            <a:ext cx="2429918" cy="296668"/>
          </a:xfrm>
          <a:prstGeom prst="rect">
            <a:avLst/>
          </a:prstGeom>
          <a:solidFill>
            <a:schemeClr val="accent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Ireland, United Kingdom</a:t>
            </a:r>
            <a:endParaRPr lang="en-US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" name="Rektangel 48"/>
          <p:cNvSpPr/>
          <p:nvPr/>
        </p:nvSpPr>
        <p:spPr>
          <a:xfrm>
            <a:off x="6613270" y="2862231"/>
            <a:ext cx="2429917" cy="275924"/>
          </a:xfrm>
          <a:prstGeom prst="rect">
            <a:avLst/>
          </a:prstGeom>
          <a:solidFill>
            <a:srgbClr val="00B0F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Belgium, The Netherlands, Luxemburg</a:t>
            </a:r>
            <a:endParaRPr lang="en-US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Rektangel 49"/>
          <p:cNvSpPr/>
          <p:nvPr/>
        </p:nvSpPr>
        <p:spPr>
          <a:xfrm>
            <a:off x="6613270" y="4947895"/>
            <a:ext cx="2429918" cy="298379"/>
          </a:xfrm>
          <a:prstGeom prst="rect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Italy, Malta</a:t>
            </a:r>
            <a:endParaRPr lang="en-US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Rektangel 50"/>
          <p:cNvSpPr/>
          <p:nvPr/>
        </p:nvSpPr>
        <p:spPr>
          <a:xfrm>
            <a:off x="6613270" y="5523704"/>
            <a:ext cx="2429918" cy="353568"/>
          </a:xfrm>
          <a:prstGeom prst="rect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Portugal, Spain</a:t>
            </a:r>
            <a:endParaRPr lang="en-US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Rektangel 51"/>
          <p:cNvSpPr/>
          <p:nvPr/>
        </p:nvSpPr>
        <p:spPr>
          <a:xfrm>
            <a:off x="6613270" y="4345776"/>
            <a:ext cx="2429918" cy="388989"/>
          </a:xfrm>
          <a:prstGeom prst="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Slovenia, Croatia,  Serbia, Bosnia, FYE Macedonia, Montenegro</a:t>
            </a:r>
            <a:endParaRPr lang="en-US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" name="Rektangel 53"/>
          <p:cNvSpPr/>
          <p:nvPr/>
        </p:nvSpPr>
        <p:spPr>
          <a:xfrm>
            <a:off x="6613270" y="6193014"/>
            <a:ext cx="2429918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Romania, Bulgaria, Greece, Cyprus, Turkey</a:t>
            </a:r>
            <a:endParaRPr lang="en-US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Rektangel 53"/>
          <p:cNvSpPr/>
          <p:nvPr/>
        </p:nvSpPr>
        <p:spPr>
          <a:xfrm>
            <a:off x="6613270" y="3908418"/>
            <a:ext cx="2429918" cy="2605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Germany, Austria</a:t>
            </a:r>
            <a:endParaRPr lang="en-US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" name="Rektangel 51"/>
          <p:cNvSpPr/>
          <p:nvPr/>
        </p:nvSpPr>
        <p:spPr>
          <a:xfrm>
            <a:off x="6613271" y="3413363"/>
            <a:ext cx="2429917" cy="265443"/>
          </a:xfrm>
          <a:prstGeom prst="rect">
            <a:avLst/>
          </a:prstGeom>
          <a:solidFill>
            <a:srgbClr val="CC33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France, Switzerland,</a:t>
            </a:r>
            <a:endParaRPr lang="en-US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06/06/2014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299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tilop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ehr4crDocType xmlns="2db219e9-e342-4405-894e-43e72e41f9a0">Other</ehr4crDocType>
    <WPNo xmlns="2db219e9-e342-4405-894e-43e72e41f9a0">General (HP)</WPNo>
    <ehr4crTask xmlns="2db219e9-e342-4405-894e-43e72e41f9a0">none</ehr4crTask>
    <ehr4crPartner xmlns="2db219e9-e342-4405-894e-43e72e41f9a0">n.a.</ehr4crPartner>
    <ehr4crDelNo xmlns="2db219e9-e342-4405-894e-43e72e41f9a0">None</ehr4crDelNo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hr4crDocument" ma:contentTypeID="0x0101001A8F06BE5DF5F747A022BC8322DD419B001FEF3DC2CF7D1144A5A06A8BA1455B4F" ma:contentTypeVersion="8" ma:contentTypeDescription="A project specific Document Content Type to be used for all project documents in all workspaces (except ManEntity)." ma:contentTypeScope="" ma:versionID="762a8262bd83441eb72775fa044022a0">
  <xsd:schema xmlns:xsd="http://www.w3.org/2001/XMLSchema" xmlns:xs="http://www.w3.org/2001/XMLSchema" xmlns:p="http://schemas.microsoft.com/office/2006/metadata/properties" xmlns:ns2="2db219e9-e342-4405-894e-43e72e41f9a0" targetNamespace="http://schemas.microsoft.com/office/2006/metadata/properties" ma:root="true" ma:fieldsID="3caed72817a24993c4a9ef6d6114b7e4" ns2:_="">
    <xsd:import namespace="2db219e9-e342-4405-894e-43e72e41f9a0"/>
    <xsd:element name="properties">
      <xsd:complexType>
        <xsd:sequence>
          <xsd:element name="documentManagement">
            <xsd:complexType>
              <xsd:all>
                <xsd:element ref="ns2:WPNo" minOccurs="0"/>
                <xsd:element ref="ns2:ehr4crTask" minOccurs="0"/>
                <xsd:element ref="ns2:ehr4crDelNo" minOccurs="0"/>
                <xsd:element ref="ns2:ehr4crPartner" minOccurs="0"/>
                <xsd:element ref="ns2:ehr4crDoc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b219e9-e342-4405-894e-43e72e41f9a0" elementFormDefault="qualified">
    <xsd:import namespace="http://schemas.microsoft.com/office/2006/documentManagement/types"/>
    <xsd:import namespace="http://schemas.microsoft.com/office/infopath/2007/PartnerControls"/>
    <xsd:element name="WPNo" ma:index="2" nillable="true" ma:displayName="ehr4crWPNo" ma:default="WP1" ma:format="Dropdown" ma:internalName="WPNo">
      <xsd:simpleType>
        <xsd:restriction base="dms:Choice">
          <xsd:enumeration value="WP1"/>
          <xsd:enumeration value="WP2"/>
          <xsd:enumeration value="WP3"/>
          <xsd:enumeration value="WP4"/>
          <xsd:enumeration value="WP5"/>
          <xsd:enumeration value="WP6"/>
          <xsd:enumeration value="WP7"/>
          <xsd:enumeration value="WP8"/>
          <xsd:enumeration value="WP9"/>
          <xsd:enumeration value="WPG1"/>
          <xsd:enumeration value="WPG2"/>
          <xsd:enumeration value="WPG3"/>
          <xsd:enumeration value="WPG4"/>
          <xsd:enumeration value="Advisory Board"/>
          <xsd:enumeration value="Ethics Board"/>
          <xsd:enumeration value="ExCom"/>
          <xsd:enumeration value="PMO"/>
          <xsd:enumeration value="StCo"/>
          <xsd:enumeration value="Managing Entity"/>
          <xsd:enumeration value="General (HP)"/>
        </xsd:restriction>
      </xsd:simpleType>
    </xsd:element>
    <xsd:element name="ehr4crTask" ma:index="3" nillable="true" ma:displayName="ehr4crTask" ma:default="none" ma:format="Dropdown" ma:internalName="ehr4crTask">
      <xsd:simpleType>
        <xsd:restriction base="dms:Choice">
          <xsd:enumeration value="none"/>
          <xsd:enumeration value="Task 1.1"/>
          <xsd:enumeration value="Task 1.2"/>
          <xsd:enumeration value="Task 1.3"/>
          <xsd:enumeration value="Task 1.4"/>
          <xsd:enumeration value="Task 1.5"/>
          <xsd:enumeration value="Task 2.1"/>
          <xsd:enumeration value="Task 2.2"/>
          <xsd:enumeration value="Task 3.1"/>
          <xsd:enumeration value="Task 3.2"/>
          <xsd:enumeration value="Task 3.3"/>
          <xsd:enumeration value="Task 3.4"/>
          <xsd:enumeration value="Task 3.5"/>
          <xsd:enumeration value="Task 4.1"/>
          <xsd:enumeration value="Task 4.2"/>
          <xsd:enumeration value="Task 4.3"/>
          <xsd:enumeration value="Task 4.4"/>
          <xsd:enumeration value="Task 4.5"/>
          <xsd:enumeration value="Task 5.1"/>
          <xsd:enumeration value="Task 5.2"/>
          <xsd:enumeration value="Task 5.3"/>
          <xsd:enumeration value="Task 6.1"/>
          <xsd:enumeration value="Task 6.2"/>
          <xsd:enumeration value="Task 6.3"/>
          <xsd:enumeration value="Task 6.4"/>
          <xsd:enumeration value="Task 6.5"/>
          <xsd:enumeration value="Task 6.6"/>
          <xsd:enumeration value="task 7.1"/>
          <xsd:enumeration value="task 7.2"/>
          <xsd:enumeration value="task 7.3"/>
          <xsd:enumeration value="task 7.4"/>
          <xsd:enumeration value="task 7.5"/>
          <xsd:enumeration value="Task 8.1"/>
          <xsd:enumeration value="Task 8.2"/>
          <xsd:enumeration value="Task 8.3"/>
          <xsd:enumeration value="Task 8.4"/>
          <xsd:enumeration value="Task 9.1"/>
          <xsd:enumeration value="Task 9.2"/>
          <xsd:enumeration value="Task 9.3"/>
          <xsd:enumeration value="Task 9.4"/>
          <xsd:enumeration value="Task 9.5"/>
        </xsd:restriction>
      </xsd:simpleType>
    </xsd:element>
    <xsd:element name="ehr4crDelNo" ma:index="4" nillable="true" ma:displayName="ehr4crDelNo" ma:default="None" ma:description="Number of the Deliverable" ma:format="Dropdown" ma:internalName="ehr4crDelNo">
      <xsd:simpleType>
        <xsd:restriction base="dms:Choice">
          <xsd:enumeration value="None"/>
          <xsd:enumeration value="D1.1"/>
          <xsd:enumeration value="D1.2"/>
          <xsd:enumeration value="D1.3"/>
          <xsd:enumeration value="D1.4"/>
          <xsd:enumeration value="D2.1"/>
          <xsd:enumeration value="D2.2"/>
          <xsd:enumeration value="D2.3"/>
          <xsd:enumeration value="D2.4"/>
          <xsd:enumeration value="D3.1"/>
          <xsd:enumeration value="D3.2"/>
          <xsd:enumeration value="D3.3"/>
          <xsd:enumeration value="D3.4"/>
          <xsd:enumeration value="D4.1"/>
          <xsd:enumeration value="D4.2"/>
          <xsd:enumeration value="D4.3"/>
          <xsd:enumeration value="D4.4"/>
          <xsd:enumeration value="D5.1"/>
          <xsd:enumeration value="D5.2"/>
          <xsd:enumeration value="D5.3"/>
          <xsd:enumeration value="D5.4"/>
          <xsd:enumeration value="D6.1"/>
          <xsd:enumeration value="D6.2"/>
          <xsd:enumeration value="D6.3"/>
          <xsd:enumeration value="D6.4"/>
          <xsd:enumeration value="D7.1"/>
          <xsd:enumeration value="D7.2"/>
          <xsd:enumeration value="D7.3"/>
          <xsd:enumeration value="D7.4"/>
          <xsd:enumeration value="D8.1"/>
          <xsd:enumeration value="D8.2"/>
          <xsd:enumeration value="D8.3"/>
          <xsd:enumeration value="D8.4"/>
          <xsd:enumeration value="D8.5"/>
          <xsd:enumeration value="D8.6"/>
          <xsd:enumeration value="D9.1"/>
          <xsd:enumeration value="D9.2"/>
          <xsd:enumeration value="D9.3"/>
          <xsd:enumeration value="D9.4"/>
          <xsd:enumeration value="D9.5"/>
          <xsd:enumeration value="D9.6"/>
          <xsd:enumeration value="D9.7"/>
          <xsd:enumeration value="D9.8"/>
          <xsd:enumeration value="D9.9"/>
          <xsd:enumeration value="D9.10"/>
          <xsd:enumeration value="D9.11"/>
          <xsd:enumeration value="D9.12"/>
          <xsd:enumeration value="D9.13"/>
          <xsd:enumeration value="D9.14"/>
          <xsd:enumeration value="D9.15"/>
        </xsd:restriction>
      </xsd:simpleType>
    </xsd:element>
    <xsd:element name="ehr4crPartner" ma:index="5" nillable="true" ma:displayName="ehr4crPartner" ma:default="n.a." ma:description="Column contains all partners and subcontractors" ma:format="Dropdown" ma:internalName="ehr4crPartner">
      <xsd:simpleType>
        <xsd:restriction base="dms:Choice">
          <xsd:enumeration value="n.a."/>
          <xsd:enumeration value="AMGEN"/>
          <xsd:enumeration value="AP-HP"/>
          <xsd:enumeration value="Assero"/>
          <xsd:enumeration value="AZ"/>
          <xsd:enumeration value="Bayer"/>
          <xsd:enumeration value="Custodix"/>
          <xsd:enumeration value="DMI"/>
          <xsd:enumeration value="EAHL"/>
          <xsd:enumeration value="eCF"/>
          <xsd:enumeration value="EMBL-EBI"/>
          <xsd:enumeration value="EPPOSI"/>
          <xsd:enumeration value="EuroRec"/>
          <xsd:enumeration value="FAU"/>
          <xsd:enumeration value="GSK"/>
          <xsd:enumeration value="HHU"/>
          <xsd:enumeration value="HUG"/>
          <xsd:enumeration value="INSERM"/>
          <xsd:enumeration value="J&amp;J - Janssen"/>
          <xsd:enumeration value="KCL"/>
          <xsd:enumeration value="Lilly"/>
          <xsd:enumeration value="Merck"/>
          <xsd:enumeration value="MUW-POLCRIN"/>
          <xsd:enumeration value="NVS"/>
          <xsd:enumeration value="RAMIT"/>
          <xsd:enumeration value="Roche"/>
          <xsd:enumeration value="SA"/>
          <xsd:enumeration value="TMF"/>
          <xsd:enumeration value="U936"/>
          <xsd:enumeration value="UCL"/>
          <xsd:enumeration value="UNIVDUN"/>
          <xsd:enumeration value="UoA"/>
          <xsd:enumeration value="UoG"/>
          <xsd:enumeration value="UoM"/>
          <xsd:enumeration value="WWU"/>
          <xsd:enumeration value="Xclinical"/>
          <xsd:enumeration value="Other"/>
        </xsd:restriction>
      </xsd:simpleType>
    </xsd:element>
    <xsd:element name="ehr4crDocType" ma:index="6" nillable="true" ma:displayName="ehr4crDocType" ma:default="Work Document" ma:description="Type of document" ma:format="Dropdown" ma:internalName="ehr4crDocType">
      <xsd:simpleType>
        <xsd:restriction base="dms:Choice">
          <xsd:enumeration value="Deliverable"/>
          <xsd:enumeration value="External Presentation"/>
          <xsd:enumeration value="IMI"/>
          <xsd:enumeration value="Meeting Agenda"/>
          <xsd:enumeration value="Meeting Presentation"/>
          <xsd:enumeration value="Meeting Supporting Document"/>
          <xsd:enumeration value="Meeting Minutes"/>
          <xsd:enumeration value="Work Document"/>
          <xsd:enumeration value="Oth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74BEEE-C2EA-44DA-B223-31A4D48A4A59}">
  <ds:schemaRefs>
    <ds:schemaRef ds:uri="http://purl.org/dc/elements/1.1/"/>
    <ds:schemaRef ds:uri="http://schemas.microsoft.com/office/2006/metadata/properties"/>
    <ds:schemaRef ds:uri="2db219e9-e342-4405-894e-43e72e41f9a0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3DDE617-3A80-4DA7-9B43-8B9C639F15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b219e9-e342-4405-894e-43e72e41f9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950611-7A8A-4F55-945F-EEF47B3E31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1602</TotalTime>
  <Words>872</Words>
  <Application>Microsoft Office PowerPoint</Application>
  <PresentationFormat>Diavoorstelling (4:3)</PresentationFormat>
  <Paragraphs>171</Paragraphs>
  <Slides>16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MS PGothic</vt:lpstr>
      <vt:lpstr>Arial</vt:lpstr>
      <vt:lpstr>Calibri</vt:lpstr>
      <vt:lpstr>Wingdings</vt:lpstr>
      <vt:lpstr>Antilope Theme</vt:lpstr>
      <vt:lpstr>Adoption and take up of standards and profiles for  e-Health Interoperability</vt:lpstr>
      <vt:lpstr>Antilope</vt:lpstr>
      <vt:lpstr>The need for interoperability</vt:lpstr>
      <vt:lpstr>Interoperability (one definition)</vt:lpstr>
      <vt:lpstr>Antilope Background, purpose, outcome</vt:lpstr>
      <vt:lpstr>Antilope,  Background, purpose, outcome</vt:lpstr>
      <vt:lpstr>Antilope,  Background, purpose, outcome</vt:lpstr>
      <vt:lpstr>Antilope Core  and Expert Partners </vt:lpstr>
      <vt:lpstr>Antilope Validation Partners </vt:lpstr>
      <vt:lpstr>Antilope,  Background, purpose, outcome</vt:lpstr>
      <vt:lpstr>Input / output in Antilope</vt:lpstr>
      <vt:lpstr>Purpose of the Summit</vt:lpstr>
      <vt:lpstr>Presenting Antilope results</vt:lpstr>
      <vt:lpstr>.. but before presenting the Antilope approach</vt:lpstr>
      <vt:lpstr>Antilope,  Background, purpose, outcome</vt:lpstr>
      <vt:lpstr>Thank you to Alexander and his team</vt:lpstr>
    </vt:vector>
  </TitlesOfParts>
  <Company>RAMIT vzw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subject>Electronic Health Records for Clinical Research</dc:subject>
  <dc:creator>Geert Thienpont</dc:creator>
  <cp:keywords>Template</cp:keywords>
  <cp:lastModifiedBy>Jos Devlies</cp:lastModifiedBy>
  <cp:revision>161</cp:revision>
  <dcterms:created xsi:type="dcterms:W3CDTF">2011-05-14T11:58:06Z</dcterms:created>
  <dcterms:modified xsi:type="dcterms:W3CDTF">2014-06-03T21:21:56Z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0x0101001A8F06BE5DF5F747A022BC8322DD419B001FEF3DC2CF7D1144A5A06A8BA1455B4F</vt:lpwstr>
  </property>
</Properties>
</file>