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259" r:id="rId6"/>
    <p:sldId id="263" r:id="rId7"/>
    <p:sldId id="262" r:id="rId8"/>
    <p:sldId id="264" r:id="rId9"/>
    <p:sldId id="265" r:id="rId10"/>
    <p:sldId id="266" r:id="rId11"/>
    <p:sldId id="267" r:id="rId12"/>
    <p:sldId id="261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80" d="100"/>
          <a:sy n="80" d="100"/>
        </p:scale>
        <p:origin x="-2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883631-824E-4773-8649-81A6454D7C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986E4E0A-5975-4170-928E-4DCE27A1614B}">
      <dgm:prSet phldrT="[Text]"/>
      <dgm:spPr/>
      <dgm:t>
        <a:bodyPr/>
        <a:lstStyle/>
        <a:p>
          <a:r>
            <a:rPr lang="en-US" dirty="0" smtClean="0"/>
            <a:t>Software </a:t>
          </a:r>
          <a:r>
            <a:rPr lang="en-US" dirty="0" smtClean="0">
              <a:solidFill>
                <a:schemeClr val="bg1"/>
              </a:solidFill>
            </a:rPr>
            <a:t>company send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a request for </a:t>
          </a:r>
          <a:r>
            <a:rPr lang="en-US" dirty="0" err="1" smtClean="0">
              <a:solidFill>
                <a:schemeClr val="bg1"/>
              </a:solidFill>
            </a:rPr>
            <a:t>certifi</a:t>
          </a:r>
          <a:r>
            <a:rPr lang="sk-SK" dirty="0" smtClean="0">
              <a:solidFill>
                <a:schemeClr val="bg1"/>
              </a:solidFill>
            </a:rPr>
            <a:t>c</a:t>
          </a:r>
          <a:r>
            <a:rPr lang="en-US" dirty="0" err="1" smtClean="0">
              <a:solidFill>
                <a:schemeClr val="bg1"/>
              </a:solidFill>
            </a:rPr>
            <a:t>ation</a:t>
          </a:r>
          <a:endParaRPr lang="sk-SK" dirty="0">
            <a:solidFill>
              <a:schemeClr val="bg1"/>
            </a:solidFill>
          </a:endParaRPr>
        </a:p>
      </dgm:t>
    </dgm:pt>
    <dgm:pt modelId="{13143484-6684-4639-8F6E-26F9D879587B}" type="parTrans" cxnId="{E2357F41-F002-45D0-895A-08AEE6F9E406}">
      <dgm:prSet/>
      <dgm:spPr/>
      <dgm:t>
        <a:bodyPr/>
        <a:lstStyle/>
        <a:p>
          <a:endParaRPr lang="sk-SK"/>
        </a:p>
      </dgm:t>
    </dgm:pt>
    <dgm:pt modelId="{23EE01CD-5AB3-4C24-A73A-F181872B04AF}" type="sibTrans" cxnId="{E2357F41-F002-45D0-895A-08AEE6F9E406}">
      <dgm:prSet/>
      <dgm:spPr/>
      <dgm:t>
        <a:bodyPr/>
        <a:lstStyle/>
        <a:p>
          <a:endParaRPr lang="sk-SK"/>
        </a:p>
      </dgm:t>
    </dgm:pt>
    <dgm:pt modelId="{5D6D2FFD-7602-4A11-9052-C76B71AF6299}">
      <dgm:prSet phldrT="[Text]"/>
      <dgm:spPr/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NHIC </a:t>
          </a:r>
          <a:r>
            <a:rPr lang="en-US" dirty="0" smtClean="0">
              <a:solidFill>
                <a:schemeClr val="bg1"/>
              </a:solidFill>
            </a:rPr>
            <a:t>check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the system of</a:t>
          </a:r>
          <a:r>
            <a:rPr lang="sk-SK" dirty="0" smtClean="0">
              <a:solidFill>
                <a:schemeClr val="bg1"/>
              </a:solidFill>
            </a:rPr>
            <a:t> a</a:t>
          </a:r>
          <a:r>
            <a:rPr lang="en-US" dirty="0" smtClean="0">
              <a:solidFill>
                <a:schemeClr val="bg1"/>
              </a:solidFill>
            </a:rPr>
            <a:t> software company</a:t>
          </a:r>
          <a:endParaRPr lang="sk-SK" dirty="0">
            <a:solidFill>
              <a:schemeClr val="bg1"/>
            </a:solidFill>
          </a:endParaRPr>
        </a:p>
      </dgm:t>
    </dgm:pt>
    <dgm:pt modelId="{6765B8BA-CDE9-4343-BB4B-E7AF08124767}" type="parTrans" cxnId="{08CB3404-5DA9-4B83-B2B9-A5C4A8DE6FD8}">
      <dgm:prSet/>
      <dgm:spPr/>
      <dgm:t>
        <a:bodyPr/>
        <a:lstStyle/>
        <a:p>
          <a:endParaRPr lang="sk-SK"/>
        </a:p>
      </dgm:t>
    </dgm:pt>
    <dgm:pt modelId="{2B6DE5B5-1090-42A1-80CE-B782B4F8AA3B}" type="sibTrans" cxnId="{08CB3404-5DA9-4B83-B2B9-A5C4A8DE6FD8}">
      <dgm:prSet/>
      <dgm:spPr/>
      <dgm:t>
        <a:bodyPr/>
        <a:lstStyle/>
        <a:p>
          <a:endParaRPr lang="sk-SK"/>
        </a:p>
      </dgm:t>
    </dgm:pt>
    <dgm:pt modelId="{8E48636A-524C-4DDF-9C7B-A8F4F260B278}">
      <dgm:prSet phldrT="[Text]"/>
      <dgm:spPr>
        <a:solidFill>
          <a:srgbClr val="FF0000"/>
        </a:solidFill>
      </dgm:spPr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NHIC </a:t>
          </a:r>
          <a:r>
            <a:rPr lang="en-US" dirty="0" smtClean="0">
              <a:solidFill>
                <a:schemeClr val="bg1"/>
              </a:solidFill>
            </a:rPr>
            <a:t>register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the software and</a:t>
          </a:r>
          <a:r>
            <a:rPr lang="sk-SK" dirty="0" smtClean="0">
              <a:solidFill>
                <a:schemeClr val="bg1"/>
              </a:solidFill>
            </a:rPr>
            <a:t> the</a:t>
          </a:r>
          <a:r>
            <a:rPr lang="en-US" dirty="0" smtClean="0">
              <a:solidFill>
                <a:schemeClr val="bg1"/>
              </a:solidFill>
            </a:rPr>
            <a:t> version</a:t>
          </a:r>
          <a:endParaRPr lang="sk-SK" dirty="0">
            <a:solidFill>
              <a:schemeClr val="bg1"/>
            </a:solidFill>
          </a:endParaRPr>
        </a:p>
      </dgm:t>
    </dgm:pt>
    <dgm:pt modelId="{1348A81C-7443-41F1-9394-17528ED37B78}" type="parTrans" cxnId="{54A1A794-9592-4A5E-A549-BB1A7D6D21A7}">
      <dgm:prSet/>
      <dgm:spPr/>
      <dgm:t>
        <a:bodyPr/>
        <a:lstStyle/>
        <a:p>
          <a:endParaRPr lang="sk-SK"/>
        </a:p>
      </dgm:t>
    </dgm:pt>
    <dgm:pt modelId="{3E9CC936-56BA-46A0-8B99-E9B15F70EFD5}" type="sibTrans" cxnId="{54A1A794-9592-4A5E-A549-BB1A7D6D21A7}">
      <dgm:prSet/>
      <dgm:spPr/>
      <dgm:t>
        <a:bodyPr/>
        <a:lstStyle/>
        <a:p>
          <a:endParaRPr lang="sk-SK"/>
        </a:p>
      </dgm:t>
    </dgm:pt>
    <dgm:pt modelId="{7CFE21BA-88D3-435C-982A-13DC930BDAAA}">
      <dgm:prSet phldrT="[Text]"/>
      <dgm:spPr/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NHIC  </a:t>
          </a:r>
          <a:r>
            <a:rPr lang="en-US" dirty="0" smtClean="0">
              <a:solidFill>
                <a:schemeClr val="bg1"/>
              </a:solidFill>
            </a:rPr>
            <a:t>send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the ID to the software </a:t>
          </a:r>
          <a:r>
            <a:rPr lang="en-US" dirty="0" smtClean="0"/>
            <a:t>company</a:t>
          </a:r>
          <a:endParaRPr lang="sk-SK" dirty="0"/>
        </a:p>
      </dgm:t>
    </dgm:pt>
    <dgm:pt modelId="{48CB9C1F-F4DE-4C88-A869-1EA1F5FDB5DE}" type="parTrans" cxnId="{F9F159ED-47D5-4B17-87D4-0F8EDB4D671E}">
      <dgm:prSet/>
      <dgm:spPr/>
      <dgm:t>
        <a:bodyPr/>
        <a:lstStyle/>
        <a:p>
          <a:endParaRPr lang="sk-SK"/>
        </a:p>
      </dgm:t>
    </dgm:pt>
    <dgm:pt modelId="{7CE84B0C-1B1D-4B6A-A8A1-F0B5B4DC9EB9}" type="sibTrans" cxnId="{F9F159ED-47D5-4B17-87D4-0F8EDB4D671E}">
      <dgm:prSet/>
      <dgm:spPr/>
      <dgm:t>
        <a:bodyPr/>
        <a:lstStyle/>
        <a:p>
          <a:endParaRPr lang="sk-SK"/>
        </a:p>
      </dgm:t>
    </dgm:pt>
    <dgm:pt modelId="{5FE4AD59-FF76-44BE-A187-FE832903E89A}">
      <dgm:prSet phldrT="[Text]"/>
      <dgm:spPr/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The </a:t>
          </a:r>
          <a:r>
            <a:rPr lang="en-US" dirty="0" smtClean="0">
              <a:solidFill>
                <a:schemeClr val="bg1"/>
              </a:solidFill>
            </a:rPr>
            <a:t>Software company insert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the ID in every </a:t>
          </a:r>
          <a:r>
            <a:rPr lang="en-US" dirty="0" smtClean="0"/>
            <a:t>XML message</a:t>
          </a:r>
          <a:endParaRPr lang="sk-SK" dirty="0"/>
        </a:p>
      </dgm:t>
    </dgm:pt>
    <dgm:pt modelId="{40C7A776-7FB4-4E4E-93AA-BD566E203B80}" type="parTrans" cxnId="{ECA2AAFF-E514-4339-AD7E-C3262F6B088E}">
      <dgm:prSet/>
      <dgm:spPr/>
      <dgm:t>
        <a:bodyPr/>
        <a:lstStyle/>
        <a:p>
          <a:endParaRPr lang="sk-SK"/>
        </a:p>
      </dgm:t>
    </dgm:pt>
    <dgm:pt modelId="{8AFE1EB1-C4E4-4FD9-9EF8-99EE62CD0C8E}" type="sibTrans" cxnId="{ECA2AAFF-E514-4339-AD7E-C3262F6B088E}">
      <dgm:prSet/>
      <dgm:spPr/>
      <dgm:t>
        <a:bodyPr/>
        <a:lstStyle/>
        <a:p>
          <a:endParaRPr lang="sk-SK"/>
        </a:p>
      </dgm:t>
    </dgm:pt>
    <dgm:pt modelId="{8EFABB25-1EEA-4799-BC08-BA5565468BE8}">
      <dgm:prSet phldrT="[Text]"/>
      <dgm:spPr>
        <a:solidFill>
          <a:srgbClr val="FF0000"/>
        </a:solidFill>
      </dgm:spPr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NHIC </a:t>
          </a:r>
          <a:r>
            <a:rPr lang="en-US" dirty="0" smtClean="0">
              <a:solidFill>
                <a:schemeClr val="bg1"/>
              </a:solidFill>
            </a:rPr>
            <a:t>system check</a:t>
          </a:r>
          <a:r>
            <a:rPr lang="sk-SK" dirty="0" smtClean="0">
              <a:solidFill>
                <a:schemeClr val="bg1"/>
              </a:solidFill>
            </a:rPr>
            <a:t>s</a:t>
          </a:r>
          <a:r>
            <a:rPr lang="en-US" dirty="0" smtClean="0">
              <a:solidFill>
                <a:schemeClr val="bg1"/>
              </a:solidFill>
            </a:rPr>
            <a:t> every message for valid </a:t>
          </a:r>
          <a:r>
            <a:rPr lang="en-US" dirty="0" smtClean="0"/>
            <a:t>software ID</a:t>
          </a:r>
          <a:endParaRPr lang="sk-SK" dirty="0"/>
        </a:p>
      </dgm:t>
    </dgm:pt>
    <dgm:pt modelId="{224C9008-EED3-468F-8CD2-2D0F4D8922FE}" type="parTrans" cxnId="{33147FCA-17EC-494A-93AE-BA9DC4624BD7}">
      <dgm:prSet/>
      <dgm:spPr/>
      <dgm:t>
        <a:bodyPr/>
        <a:lstStyle/>
        <a:p>
          <a:endParaRPr lang="sk-SK"/>
        </a:p>
      </dgm:t>
    </dgm:pt>
    <dgm:pt modelId="{E27BB742-7389-4DE7-A110-C8FCEBCADEEE}" type="sibTrans" cxnId="{33147FCA-17EC-494A-93AE-BA9DC4624BD7}">
      <dgm:prSet/>
      <dgm:spPr/>
      <dgm:t>
        <a:bodyPr/>
        <a:lstStyle/>
        <a:p>
          <a:endParaRPr lang="sk-SK"/>
        </a:p>
      </dgm:t>
    </dgm:pt>
    <dgm:pt modelId="{2D5D5DEE-7939-4028-9A67-61DB7BC5C646}">
      <dgm:prSet phldrT="[Text]"/>
      <dgm:spPr>
        <a:solidFill>
          <a:srgbClr val="FF0000"/>
        </a:solidFill>
      </dgm:spPr>
      <dgm:t>
        <a:bodyPr/>
        <a:lstStyle/>
        <a:p>
          <a:r>
            <a:rPr lang="sk-SK" dirty="0" smtClean="0">
              <a:solidFill>
                <a:schemeClr val="bg1"/>
              </a:solidFill>
            </a:rPr>
            <a:t>NHIC </a:t>
          </a:r>
          <a:r>
            <a:rPr lang="en-US" dirty="0" smtClean="0">
              <a:solidFill>
                <a:schemeClr val="bg1"/>
              </a:solidFill>
            </a:rPr>
            <a:t>generates </a:t>
          </a:r>
          <a:r>
            <a:rPr lang="sk-SK" dirty="0" smtClean="0">
              <a:solidFill>
                <a:schemeClr val="bg1"/>
              </a:solidFill>
            </a:rPr>
            <a:t>the </a:t>
          </a:r>
          <a:r>
            <a:rPr lang="en-US" dirty="0" smtClean="0">
              <a:solidFill>
                <a:schemeClr val="bg1"/>
              </a:solidFill>
            </a:rPr>
            <a:t>software </a:t>
          </a:r>
          <a:r>
            <a:rPr lang="en-US" dirty="0" smtClean="0"/>
            <a:t>certification ID</a:t>
          </a:r>
          <a:endParaRPr lang="sk-SK" dirty="0"/>
        </a:p>
      </dgm:t>
    </dgm:pt>
    <dgm:pt modelId="{4EA48FB1-9194-4D0B-AC2F-8F8F5253568B}" type="parTrans" cxnId="{C704B5E2-933E-4EE7-9624-28E0927323D0}">
      <dgm:prSet/>
      <dgm:spPr/>
      <dgm:t>
        <a:bodyPr/>
        <a:lstStyle/>
        <a:p>
          <a:endParaRPr lang="sk-SK"/>
        </a:p>
      </dgm:t>
    </dgm:pt>
    <dgm:pt modelId="{E50EFA40-1679-4AC1-ABB0-2856A662A2C9}" type="sibTrans" cxnId="{C704B5E2-933E-4EE7-9624-28E0927323D0}">
      <dgm:prSet/>
      <dgm:spPr/>
      <dgm:t>
        <a:bodyPr/>
        <a:lstStyle/>
        <a:p>
          <a:endParaRPr lang="sk-SK"/>
        </a:p>
      </dgm:t>
    </dgm:pt>
    <dgm:pt modelId="{6D73461A-90C2-498B-87A4-72B4672C82E2}" type="pres">
      <dgm:prSet presAssocID="{D2883631-824E-4773-8649-81A6454D7CE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43118D1-B214-46BB-8F26-D74CFD53A495}" type="pres">
      <dgm:prSet presAssocID="{D2883631-824E-4773-8649-81A6454D7CEF}" presName="arrow" presStyleLbl="bgShp" presStyleIdx="0" presStyleCnt="1"/>
      <dgm:spPr/>
    </dgm:pt>
    <dgm:pt modelId="{C26A4471-19ED-427E-9539-60CE33C4D1CE}" type="pres">
      <dgm:prSet presAssocID="{D2883631-824E-4773-8649-81A6454D7CEF}" presName="linearProcess" presStyleCnt="0"/>
      <dgm:spPr/>
    </dgm:pt>
    <dgm:pt modelId="{F022A316-0AF9-44E5-B557-AF3E4D181520}" type="pres">
      <dgm:prSet presAssocID="{986E4E0A-5975-4170-928E-4DCE27A1614B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DDEEEB3-7ABF-4EBB-A4F8-18E87A9F47F7}" type="pres">
      <dgm:prSet presAssocID="{23EE01CD-5AB3-4C24-A73A-F181872B04AF}" presName="sibTrans" presStyleCnt="0"/>
      <dgm:spPr/>
    </dgm:pt>
    <dgm:pt modelId="{E3E3DB16-CDC3-48DB-A3D0-C2459F9EF463}" type="pres">
      <dgm:prSet presAssocID="{5D6D2FFD-7602-4A11-9052-C76B71AF6299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6E90AD1-2999-4F1D-A4AD-B8122CC6CC88}" type="pres">
      <dgm:prSet presAssocID="{2B6DE5B5-1090-42A1-80CE-B782B4F8AA3B}" presName="sibTrans" presStyleCnt="0"/>
      <dgm:spPr/>
    </dgm:pt>
    <dgm:pt modelId="{41FCF598-F239-4941-B0D5-6350EDCBFAA7}" type="pres">
      <dgm:prSet presAssocID="{8E48636A-524C-4DDF-9C7B-A8F4F260B278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8F06D7C-BE35-4896-BE52-92A3F746A5D2}" type="pres">
      <dgm:prSet presAssocID="{3E9CC936-56BA-46A0-8B99-E9B15F70EFD5}" presName="sibTrans" presStyleCnt="0"/>
      <dgm:spPr/>
    </dgm:pt>
    <dgm:pt modelId="{BB283667-096F-4D0C-9D64-8747332A96AA}" type="pres">
      <dgm:prSet presAssocID="{2D5D5DEE-7939-4028-9A67-61DB7BC5C646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5B451FF-021F-42DA-9F1D-96E5DB097E12}" type="pres">
      <dgm:prSet presAssocID="{E50EFA40-1679-4AC1-ABB0-2856A662A2C9}" presName="sibTrans" presStyleCnt="0"/>
      <dgm:spPr/>
    </dgm:pt>
    <dgm:pt modelId="{49A005DA-019E-45EB-A4A3-B7D023EE0EFE}" type="pres">
      <dgm:prSet presAssocID="{7CFE21BA-88D3-435C-982A-13DC930BDAAA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1D733E6-28B2-4399-80F2-35A2553A5958}" type="pres">
      <dgm:prSet presAssocID="{7CE84B0C-1B1D-4B6A-A8A1-F0B5B4DC9EB9}" presName="sibTrans" presStyleCnt="0"/>
      <dgm:spPr/>
    </dgm:pt>
    <dgm:pt modelId="{F26EF81B-FEE5-4A9C-80D5-DCD5DC3D0497}" type="pres">
      <dgm:prSet presAssocID="{5FE4AD59-FF76-44BE-A187-FE832903E89A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089AA4D-A8E3-4042-BFC5-5DF141549222}" type="pres">
      <dgm:prSet presAssocID="{8AFE1EB1-C4E4-4FD9-9EF8-99EE62CD0C8E}" presName="sibTrans" presStyleCnt="0"/>
      <dgm:spPr/>
    </dgm:pt>
    <dgm:pt modelId="{01BDACC8-8ADA-456C-ADF4-86729666AA36}" type="pres">
      <dgm:prSet presAssocID="{8EFABB25-1EEA-4799-BC08-BA5565468BE8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9332E20-C3B9-4003-B242-1001E1E5D94A}" type="presOf" srcId="{2D5D5DEE-7939-4028-9A67-61DB7BC5C646}" destId="{BB283667-096F-4D0C-9D64-8747332A96AA}" srcOrd="0" destOrd="0" presId="urn:microsoft.com/office/officeart/2005/8/layout/hProcess9"/>
    <dgm:cxn modelId="{54A1A794-9592-4A5E-A549-BB1A7D6D21A7}" srcId="{D2883631-824E-4773-8649-81A6454D7CEF}" destId="{8E48636A-524C-4DDF-9C7B-A8F4F260B278}" srcOrd="2" destOrd="0" parTransId="{1348A81C-7443-41F1-9394-17528ED37B78}" sibTransId="{3E9CC936-56BA-46A0-8B99-E9B15F70EFD5}"/>
    <dgm:cxn modelId="{08CB3404-5DA9-4B83-B2B9-A5C4A8DE6FD8}" srcId="{D2883631-824E-4773-8649-81A6454D7CEF}" destId="{5D6D2FFD-7602-4A11-9052-C76B71AF6299}" srcOrd="1" destOrd="0" parTransId="{6765B8BA-CDE9-4343-BB4B-E7AF08124767}" sibTransId="{2B6DE5B5-1090-42A1-80CE-B782B4F8AA3B}"/>
    <dgm:cxn modelId="{33147FCA-17EC-494A-93AE-BA9DC4624BD7}" srcId="{D2883631-824E-4773-8649-81A6454D7CEF}" destId="{8EFABB25-1EEA-4799-BC08-BA5565468BE8}" srcOrd="6" destOrd="0" parTransId="{224C9008-EED3-468F-8CD2-2D0F4D8922FE}" sibTransId="{E27BB742-7389-4DE7-A110-C8FCEBCADEEE}"/>
    <dgm:cxn modelId="{C704B5E2-933E-4EE7-9624-28E0927323D0}" srcId="{D2883631-824E-4773-8649-81A6454D7CEF}" destId="{2D5D5DEE-7939-4028-9A67-61DB7BC5C646}" srcOrd="3" destOrd="0" parTransId="{4EA48FB1-9194-4D0B-AC2F-8F8F5253568B}" sibTransId="{E50EFA40-1679-4AC1-ABB0-2856A662A2C9}"/>
    <dgm:cxn modelId="{C62FDBFB-98F8-454E-9A91-44C7890736AD}" type="presOf" srcId="{8EFABB25-1EEA-4799-BC08-BA5565468BE8}" destId="{01BDACC8-8ADA-456C-ADF4-86729666AA36}" srcOrd="0" destOrd="0" presId="urn:microsoft.com/office/officeart/2005/8/layout/hProcess9"/>
    <dgm:cxn modelId="{ECA2AAFF-E514-4339-AD7E-C3262F6B088E}" srcId="{D2883631-824E-4773-8649-81A6454D7CEF}" destId="{5FE4AD59-FF76-44BE-A187-FE832903E89A}" srcOrd="5" destOrd="0" parTransId="{40C7A776-7FB4-4E4E-93AA-BD566E203B80}" sibTransId="{8AFE1EB1-C4E4-4FD9-9EF8-99EE62CD0C8E}"/>
    <dgm:cxn modelId="{3E0A5751-00BC-4EB9-8B44-88292F281CFD}" type="presOf" srcId="{D2883631-824E-4773-8649-81A6454D7CEF}" destId="{6D73461A-90C2-498B-87A4-72B4672C82E2}" srcOrd="0" destOrd="0" presId="urn:microsoft.com/office/officeart/2005/8/layout/hProcess9"/>
    <dgm:cxn modelId="{F9F159ED-47D5-4B17-87D4-0F8EDB4D671E}" srcId="{D2883631-824E-4773-8649-81A6454D7CEF}" destId="{7CFE21BA-88D3-435C-982A-13DC930BDAAA}" srcOrd="4" destOrd="0" parTransId="{48CB9C1F-F4DE-4C88-A869-1EA1F5FDB5DE}" sibTransId="{7CE84B0C-1B1D-4B6A-A8A1-F0B5B4DC9EB9}"/>
    <dgm:cxn modelId="{E2357F41-F002-45D0-895A-08AEE6F9E406}" srcId="{D2883631-824E-4773-8649-81A6454D7CEF}" destId="{986E4E0A-5975-4170-928E-4DCE27A1614B}" srcOrd="0" destOrd="0" parTransId="{13143484-6684-4639-8F6E-26F9D879587B}" sibTransId="{23EE01CD-5AB3-4C24-A73A-F181872B04AF}"/>
    <dgm:cxn modelId="{5FECB0BE-E378-42C6-A0BF-F4AD03B8BCA8}" type="presOf" srcId="{7CFE21BA-88D3-435C-982A-13DC930BDAAA}" destId="{49A005DA-019E-45EB-A4A3-B7D023EE0EFE}" srcOrd="0" destOrd="0" presId="urn:microsoft.com/office/officeart/2005/8/layout/hProcess9"/>
    <dgm:cxn modelId="{EDEF08FB-F4B4-4DD2-BE86-FC435477A339}" type="presOf" srcId="{8E48636A-524C-4DDF-9C7B-A8F4F260B278}" destId="{41FCF598-F239-4941-B0D5-6350EDCBFAA7}" srcOrd="0" destOrd="0" presId="urn:microsoft.com/office/officeart/2005/8/layout/hProcess9"/>
    <dgm:cxn modelId="{CE57BA1D-6866-480D-8631-5593BC4E1F48}" type="presOf" srcId="{5D6D2FFD-7602-4A11-9052-C76B71AF6299}" destId="{E3E3DB16-CDC3-48DB-A3D0-C2459F9EF463}" srcOrd="0" destOrd="0" presId="urn:microsoft.com/office/officeart/2005/8/layout/hProcess9"/>
    <dgm:cxn modelId="{C10A21BE-CADB-4EE0-868F-6BE0079FFE94}" type="presOf" srcId="{5FE4AD59-FF76-44BE-A187-FE832903E89A}" destId="{F26EF81B-FEE5-4A9C-80D5-DCD5DC3D0497}" srcOrd="0" destOrd="0" presId="urn:microsoft.com/office/officeart/2005/8/layout/hProcess9"/>
    <dgm:cxn modelId="{79FC69D4-FC06-439E-9B55-EE9616EBA0DC}" type="presOf" srcId="{986E4E0A-5975-4170-928E-4DCE27A1614B}" destId="{F022A316-0AF9-44E5-B557-AF3E4D181520}" srcOrd="0" destOrd="0" presId="urn:microsoft.com/office/officeart/2005/8/layout/hProcess9"/>
    <dgm:cxn modelId="{CA94907A-44F4-4050-9625-AE3B576DD31C}" type="presParOf" srcId="{6D73461A-90C2-498B-87A4-72B4672C82E2}" destId="{243118D1-B214-46BB-8F26-D74CFD53A495}" srcOrd="0" destOrd="0" presId="urn:microsoft.com/office/officeart/2005/8/layout/hProcess9"/>
    <dgm:cxn modelId="{369F287C-7C47-400D-B4C6-9DD1F0749C2D}" type="presParOf" srcId="{6D73461A-90C2-498B-87A4-72B4672C82E2}" destId="{C26A4471-19ED-427E-9539-60CE33C4D1CE}" srcOrd="1" destOrd="0" presId="urn:microsoft.com/office/officeart/2005/8/layout/hProcess9"/>
    <dgm:cxn modelId="{E95F71AE-6E5A-459D-91B8-4AA848F1EABC}" type="presParOf" srcId="{C26A4471-19ED-427E-9539-60CE33C4D1CE}" destId="{F022A316-0AF9-44E5-B557-AF3E4D181520}" srcOrd="0" destOrd="0" presId="urn:microsoft.com/office/officeart/2005/8/layout/hProcess9"/>
    <dgm:cxn modelId="{E34902D8-C5DE-493F-BA01-D4725B531557}" type="presParOf" srcId="{C26A4471-19ED-427E-9539-60CE33C4D1CE}" destId="{6DDEEEB3-7ABF-4EBB-A4F8-18E87A9F47F7}" srcOrd="1" destOrd="0" presId="urn:microsoft.com/office/officeart/2005/8/layout/hProcess9"/>
    <dgm:cxn modelId="{76C38BB6-1E3B-499B-8423-12AABC36DE6E}" type="presParOf" srcId="{C26A4471-19ED-427E-9539-60CE33C4D1CE}" destId="{E3E3DB16-CDC3-48DB-A3D0-C2459F9EF463}" srcOrd="2" destOrd="0" presId="urn:microsoft.com/office/officeart/2005/8/layout/hProcess9"/>
    <dgm:cxn modelId="{8654C607-A1FA-4E16-8BD3-22F8CA656695}" type="presParOf" srcId="{C26A4471-19ED-427E-9539-60CE33C4D1CE}" destId="{96E90AD1-2999-4F1D-A4AD-B8122CC6CC88}" srcOrd="3" destOrd="0" presId="urn:microsoft.com/office/officeart/2005/8/layout/hProcess9"/>
    <dgm:cxn modelId="{A9DB0BF2-A25D-475D-B5E6-050840EAA448}" type="presParOf" srcId="{C26A4471-19ED-427E-9539-60CE33C4D1CE}" destId="{41FCF598-F239-4941-B0D5-6350EDCBFAA7}" srcOrd="4" destOrd="0" presId="urn:microsoft.com/office/officeart/2005/8/layout/hProcess9"/>
    <dgm:cxn modelId="{71AADA08-56C1-4741-9BCC-A059A2C95385}" type="presParOf" srcId="{C26A4471-19ED-427E-9539-60CE33C4D1CE}" destId="{58F06D7C-BE35-4896-BE52-92A3F746A5D2}" srcOrd="5" destOrd="0" presId="urn:microsoft.com/office/officeart/2005/8/layout/hProcess9"/>
    <dgm:cxn modelId="{46B4E23A-8F27-4104-9D8B-361C6FA3EFB7}" type="presParOf" srcId="{C26A4471-19ED-427E-9539-60CE33C4D1CE}" destId="{BB283667-096F-4D0C-9D64-8747332A96AA}" srcOrd="6" destOrd="0" presId="urn:microsoft.com/office/officeart/2005/8/layout/hProcess9"/>
    <dgm:cxn modelId="{10A6C36B-7E93-4118-83FB-C107873A6CA1}" type="presParOf" srcId="{C26A4471-19ED-427E-9539-60CE33C4D1CE}" destId="{D5B451FF-021F-42DA-9F1D-96E5DB097E12}" srcOrd="7" destOrd="0" presId="urn:microsoft.com/office/officeart/2005/8/layout/hProcess9"/>
    <dgm:cxn modelId="{7DD22BA0-3E47-46E2-93E8-374F3887EF60}" type="presParOf" srcId="{C26A4471-19ED-427E-9539-60CE33C4D1CE}" destId="{49A005DA-019E-45EB-A4A3-B7D023EE0EFE}" srcOrd="8" destOrd="0" presId="urn:microsoft.com/office/officeart/2005/8/layout/hProcess9"/>
    <dgm:cxn modelId="{BEC3E43B-EE35-4463-B747-736DFFE6D1AC}" type="presParOf" srcId="{C26A4471-19ED-427E-9539-60CE33C4D1CE}" destId="{11D733E6-28B2-4399-80F2-35A2553A5958}" srcOrd="9" destOrd="0" presId="urn:microsoft.com/office/officeart/2005/8/layout/hProcess9"/>
    <dgm:cxn modelId="{F3893BA0-98B3-4BB4-AFCE-DD20A9700691}" type="presParOf" srcId="{C26A4471-19ED-427E-9539-60CE33C4D1CE}" destId="{F26EF81B-FEE5-4A9C-80D5-DCD5DC3D0497}" srcOrd="10" destOrd="0" presId="urn:microsoft.com/office/officeart/2005/8/layout/hProcess9"/>
    <dgm:cxn modelId="{C97E4569-53DD-495E-83D5-86DF9199DE30}" type="presParOf" srcId="{C26A4471-19ED-427E-9539-60CE33C4D1CE}" destId="{F089AA4D-A8E3-4042-BFC5-5DF141549222}" srcOrd="11" destOrd="0" presId="urn:microsoft.com/office/officeart/2005/8/layout/hProcess9"/>
    <dgm:cxn modelId="{31EBE305-3E19-4717-B758-B2F4B22EB8EC}" type="presParOf" srcId="{C26A4471-19ED-427E-9539-60CE33C4D1CE}" destId="{01BDACC8-8ADA-456C-ADF4-86729666AA36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118D1-B214-46BB-8F26-D74CFD53A495}">
      <dsp:nvSpPr>
        <dsp:cNvPr id="0" name=""/>
        <dsp:cNvSpPr/>
      </dsp:nvSpPr>
      <dsp:spPr>
        <a:xfrm>
          <a:off x="599466" y="0"/>
          <a:ext cx="6793954" cy="3971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2A316-0AF9-44E5-B557-AF3E4D181520}">
      <dsp:nvSpPr>
        <dsp:cNvPr id="0" name=""/>
        <dsp:cNvSpPr/>
      </dsp:nvSpPr>
      <dsp:spPr>
        <a:xfrm>
          <a:off x="682" y="1191458"/>
          <a:ext cx="1094729" cy="1588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Software </a:t>
          </a:r>
          <a:r>
            <a:rPr lang="en-US" sz="1400" kern="1200" dirty="0" smtClean="0">
              <a:solidFill>
                <a:schemeClr val="bg1"/>
              </a:solidFill>
            </a:rPr>
            <a:t>company send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a request for </a:t>
          </a:r>
          <a:r>
            <a:rPr lang="en-US" sz="1400" kern="1200" dirty="0" err="1" smtClean="0">
              <a:solidFill>
                <a:schemeClr val="bg1"/>
              </a:solidFill>
            </a:rPr>
            <a:t>certifi</a:t>
          </a:r>
          <a:r>
            <a:rPr lang="sk-SK" sz="1400" kern="1200" dirty="0" smtClean="0">
              <a:solidFill>
                <a:schemeClr val="bg1"/>
              </a:solidFill>
            </a:rPr>
            <a:t>c</a:t>
          </a:r>
          <a:r>
            <a:rPr lang="en-US" sz="1400" kern="1200" dirty="0" err="1" smtClean="0">
              <a:solidFill>
                <a:schemeClr val="bg1"/>
              </a:solidFill>
            </a:rPr>
            <a:t>ation</a:t>
          </a:r>
          <a:endParaRPr lang="sk-SK" sz="1400" kern="1200" dirty="0">
            <a:solidFill>
              <a:schemeClr val="bg1"/>
            </a:solidFill>
          </a:endParaRPr>
        </a:p>
      </dsp:txBody>
      <dsp:txXfrm>
        <a:off x="54122" y="1244898"/>
        <a:ext cx="987849" cy="1481731"/>
      </dsp:txXfrm>
    </dsp:sp>
    <dsp:sp modelId="{E3E3DB16-CDC3-48DB-A3D0-C2459F9EF463}">
      <dsp:nvSpPr>
        <dsp:cNvPr id="0" name=""/>
        <dsp:cNvSpPr/>
      </dsp:nvSpPr>
      <dsp:spPr>
        <a:xfrm>
          <a:off x="1150148" y="1191458"/>
          <a:ext cx="1094729" cy="1588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NHIC </a:t>
          </a:r>
          <a:r>
            <a:rPr lang="en-US" sz="1400" kern="1200" dirty="0" smtClean="0">
              <a:solidFill>
                <a:schemeClr val="bg1"/>
              </a:solidFill>
            </a:rPr>
            <a:t>check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the system of</a:t>
          </a:r>
          <a:r>
            <a:rPr lang="sk-SK" sz="1400" kern="1200" dirty="0" smtClean="0">
              <a:solidFill>
                <a:schemeClr val="bg1"/>
              </a:solidFill>
            </a:rPr>
            <a:t> a</a:t>
          </a:r>
          <a:r>
            <a:rPr lang="en-US" sz="1400" kern="1200" dirty="0" smtClean="0">
              <a:solidFill>
                <a:schemeClr val="bg1"/>
              </a:solidFill>
            </a:rPr>
            <a:t> software company</a:t>
          </a:r>
          <a:endParaRPr lang="sk-SK" sz="1400" kern="1200" dirty="0">
            <a:solidFill>
              <a:schemeClr val="bg1"/>
            </a:solidFill>
          </a:endParaRPr>
        </a:p>
      </dsp:txBody>
      <dsp:txXfrm>
        <a:off x="1203588" y="1244898"/>
        <a:ext cx="987849" cy="1481731"/>
      </dsp:txXfrm>
    </dsp:sp>
    <dsp:sp modelId="{41FCF598-F239-4941-B0D5-6350EDCBFAA7}">
      <dsp:nvSpPr>
        <dsp:cNvPr id="0" name=""/>
        <dsp:cNvSpPr/>
      </dsp:nvSpPr>
      <dsp:spPr>
        <a:xfrm>
          <a:off x="2299613" y="1191458"/>
          <a:ext cx="1094729" cy="1588611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NHIC </a:t>
          </a:r>
          <a:r>
            <a:rPr lang="en-US" sz="1400" kern="1200" dirty="0" smtClean="0">
              <a:solidFill>
                <a:schemeClr val="bg1"/>
              </a:solidFill>
            </a:rPr>
            <a:t>register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the software and</a:t>
          </a:r>
          <a:r>
            <a:rPr lang="sk-SK" sz="1400" kern="1200" dirty="0" smtClean="0">
              <a:solidFill>
                <a:schemeClr val="bg1"/>
              </a:solidFill>
            </a:rPr>
            <a:t> the</a:t>
          </a:r>
          <a:r>
            <a:rPr lang="en-US" sz="1400" kern="1200" dirty="0" smtClean="0">
              <a:solidFill>
                <a:schemeClr val="bg1"/>
              </a:solidFill>
            </a:rPr>
            <a:t> version</a:t>
          </a:r>
          <a:endParaRPr lang="sk-SK" sz="1400" kern="1200" dirty="0">
            <a:solidFill>
              <a:schemeClr val="bg1"/>
            </a:solidFill>
          </a:endParaRPr>
        </a:p>
      </dsp:txBody>
      <dsp:txXfrm>
        <a:off x="2353053" y="1244898"/>
        <a:ext cx="987849" cy="1481731"/>
      </dsp:txXfrm>
    </dsp:sp>
    <dsp:sp modelId="{BB283667-096F-4D0C-9D64-8747332A96AA}">
      <dsp:nvSpPr>
        <dsp:cNvPr id="0" name=""/>
        <dsp:cNvSpPr/>
      </dsp:nvSpPr>
      <dsp:spPr>
        <a:xfrm>
          <a:off x="3449079" y="1191458"/>
          <a:ext cx="1094729" cy="1588611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NHIC </a:t>
          </a:r>
          <a:r>
            <a:rPr lang="en-US" sz="1400" kern="1200" dirty="0" smtClean="0">
              <a:solidFill>
                <a:schemeClr val="bg1"/>
              </a:solidFill>
            </a:rPr>
            <a:t>generates </a:t>
          </a:r>
          <a:r>
            <a:rPr lang="sk-SK" sz="1400" kern="1200" dirty="0" smtClean="0">
              <a:solidFill>
                <a:schemeClr val="bg1"/>
              </a:solidFill>
            </a:rPr>
            <a:t>the </a:t>
          </a:r>
          <a:r>
            <a:rPr lang="en-US" sz="1400" kern="1200" dirty="0" smtClean="0">
              <a:solidFill>
                <a:schemeClr val="bg1"/>
              </a:solidFill>
            </a:rPr>
            <a:t>software </a:t>
          </a:r>
          <a:r>
            <a:rPr lang="en-US" sz="1400" kern="1200" dirty="0" smtClean="0"/>
            <a:t>certification ID</a:t>
          </a:r>
          <a:endParaRPr lang="sk-SK" sz="1400" kern="1200" dirty="0"/>
        </a:p>
      </dsp:txBody>
      <dsp:txXfrm>
        <a:off x="3502519" y="1244898"/>
        <a:ext cx="987849" cy="1481731"/>
      </dsp:txXfrm>
    </dsp:sp>
    <dsp:sp modelId="{49A005DA-019E-45EB-A4A3-B7D023EE0EFE}">
      <dsp:nvSpPr>
        <dsp:cNvPr id="0" name=""/>
        <dsp:cNvSpPr/>
      </dsp:nvSpPr>
      <dsp:spPr>
        <a:xfrm>
          <a:off x="4598544" y="1191458"/>
          <a:ext cx="1094729" cy="1588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NHIC  </a:t>
          </a:r>
          <a:r>
            <a:rPr lang="en-US" sz="1400" kern="1200" dirty="0" smtClean="0">
              <a:solidFill>
                <a:schemeClr val="bg1"/>
              </a:solidFill>
            </a:rPr>
            <a:t>send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the ID to the software </a:t>
          </a:r>
          <a:r>
            <a:rPr lang="en-US" sz="1400" kern="1200" dirty="0" smtClean="0"/>
            <a:t>company</a:t>
          </a:r>
          <a:endParaRPr lang="sk-SK" sz="1400" kern="1200" dirty="0"/>
        </a:p>
      </dsp:txBody>
      <dsp:txXfrm>
        <a:off x="4651984" y="1244898"/>
        <a:ext cx="987849" cy="1481731"/>
      </dsp:txXfrm>
    </dsp:sp>
    <dsp:sp modelId="{F26EF81B-FEE5-4A9C-80D5-DCD5DC3D0497}">
      <dsp:nvSpPr>
        <dsp:cNvPr id="0" name=""/>
        <dsp:cNvSpPr/>
      </dsp:nvSpPr>
      <dsp:spPr>
        <a:xfrm>
          <a:off x="5748010" y="1191458"/>
          <a:ext cx="1094729" cy="1588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The </a:t>
          </a:r>
          <a:r>
            <a:rPr lang="en-US" sz="1400" kern="1200" dirty="0" smtClean="0">
              <a:solidFill>
                <a:schemeClr val="bg1"/>
              </a:solidFill>
            </a:rPr>
            <a:t>Software company insert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the ID in every </a:t>
          </a:r>
          <a:r>
            <a:rPr lang="en-US" sz="1400" kern="1200" dirty="0" smtClean="0"/>
            <a:t>XML message</a:t>
          </a:r>
          <a:endParaRPr lang="sk-SK" sz="1400" kern="1200" dirty="0"/>
        </a:p>
      </dsp:txBody>
      <dsp:txXfrm>
        <a:off x="5801450" y="1244898"/>
        <a:ext cx="987849" cy="1481731"/>
      </dsp:txXfrm>
    </dsp:sp>
    <dsp:sp modelId="{01BDACC8-8ADA-456C-ADF4-86729666AA36}">
      <dsp:nvSpPr>
        <dsp:cNvPr id="0" name=""/>
        <dsp:cNvSpPr/>
      </dsp:nvSpPr>
      <dsp:spPr>
        <a:xfrm>
          <a:off x="6897475" y="1191458"/>
          <a:ext cx="1094729" cy="1588611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>
              <a:solidFill>
                <a:schemeClr val="bg1"/>
              </a:solidFill>
            </a:rPr>
            <a:t>NHIC </a:t>
          </a:r>
          <a:r>
            <a:rPr lang="en-US" sz="1400" kern="1200" dirty="0" smtClean="0">
              <a:solidFill>
                <a:schemeClr val="bg1"/>
              </a:solidFill>
            </a:rPr>
            <a:t>system check</a:t>
          </a:r>
          <a:r>
            <a:rPr lang="sk-SK" sz="1400" kern="1200" dirty="0" smtClean="0">
              <a:solidFill>
                <a:schemeClr val="bg1"/>
              </a:solidFill>
            </a:rPr>
            <a:t>s</a:t>
          </a:r>
          <a:r>
            <a:rPr lang="en-US" sz="1400" kern="1200" dirty="0" smtClean="0">
              <a:solidFill>
                <a:schemeClr val="bg1"/>
              </a:solidFill>
            </a:rPr>
            <a:t> every message for valid </a:t>
          </a:r>
          <a:r>
            <a:rPr lang="en-US" sz="1400" kern="1200" dirty="0" smtClean="0"/>
            <a:t>software ID</a:t>
          </a:r>
          <a:endParaRPr lang="sk-SK" sz="1400" kern="1200" dirty="0"/>
        </a:p>
      </dsp:txBody>
      <dsp:txXfrm>
        <a:off x="6950915" y="1244898"/>
        <a:ext cx="987849" cy="1481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766936"/>
          </a:xfrm>
        </p:spPr>
        <p:txBody>
          <a:bodyPr/>
          <a:lstStyle>
            <a:lvl1pPr marL="0" indent="0" algn="ctr" eaLnBrk="1" hangingPunct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/>
            <a:r>
              <a:rPr lang="sk-SK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Podnadpis </a:t>
            </a:r>
            <a:r>
              <a:rPr lang="sk-SK" sz="2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sk-SK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Ipsum</a:t>
            </a:r>
            <a:endParaRPr lang="sk-SK" sz="2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1916832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927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94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8488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6712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5266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089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081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1700808"/>
            <a:ext cx="8229600" cy="792088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sk-SK" sz="3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Vzor prezentácie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457200" y="2636912"/>
            <a:ext cx="8229600" cy="3489251"/>
          </a:xfrm>
        </p:spPr>
        <p:txBody>
          <a:bodyPr/>
          <a:lstStyle>
            <a:lvl1pPr eaLnBrk="1" hangingPunct="1">
              <a:buClr>
                <a:srgbClr val="C00000"/>
              </a:buClr>
              <a:buFont typeface="Wingdings" pitchFamily="2" charset="2"/>
              <a:buChar char="q"/>
              <a:defRPr>
                <a:latin typeface="Arial" pitchFamily="34" charset="0"/>
                <a:cs typeface="Arial" pitchFamily="34" charset="0"/>
              </a:defRPr>
            </a:lvl1pPr>
            <a:lvl2pPr marL="812800" indent="-368300" eaLnBrk="1" hangingPunct="1">
              <a:buClr>
                <a:srgbClr val="C00000"/>
              </a:buClr>
              <a:buFont typeface="Wingdings" pitchFamily="2" charset="2"/>
              <a:buChar char="q"/>
              <a:defRPr>
                <a:latin typeface="Arial" pitchFamily="34" charset="0"/>
                <a:cs typeface="Arial" pitchFamily="34" charset="0"/>
              </a:defRPr>
            </a:lvl2pPr>
            <a:lvl3pPr eaLnBrk="1" hangingPunct="1">
              <a:buClr>
                <a:srgbClr val="C00000"/>
              </a:buClr>
              <a:buFont typeface="Wingdings" pitchFamily="2" charset="2"/>
              <a:buChar char="q"/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Prvá úroveň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Druhá úroveň</a:t>
            </a:r>
          </a:p>
          <a:p>
            <a:pPr lvl="2"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Tretia úroveň</a:t>
            </a:r>
          </a:p>
        </p:txBody>
      </p:sp>
    </p:spTree>
    <p:extLst>
      <p:ext uri="{BB962C8B-B14F-4D97-AF65-F5344CB8AC3E}">
        <p14:creationId xmlns:p14="http://schemas.microsoft.com/office/powerpoint/2010/main" val="2251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1700808"/>
            <a:ext cx="8229600" cy="72008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sk-SK" sz="3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Vzor prezentácie s iným rozložením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 hasCustomPrompt="1"/>
          </p:nvPr>
        </p:nvSpPr>
        <p:spPr>
          <a:xfrm>
            <a:off x="457200" y="2564904"/>
            <a:ext cx="4038600" cy="3561259"/>
          </a:xfrm>
        </p:spPr>
        <p:txBody>
          <a:bodyPr/>
          <a:lstStyle>
            <a:lvl1pPr eaLnBrk="1" hangingPunct="1">
              <a:buClr>
                <a:srgbClr val="C00000"/>
              </a:buClr>
              <a:buFont typeface="Wingdings" pitchFamily="2" charset="2"/>
              <a:buChar char="q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Info  v 2 stĺpcoch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Info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4648200" y="2564904"/>
            <a:ext cx="4038600" cy="3561259"/>
          </a:xfrm>
        </p:spPr>
        <p:txBody>
          <a:bodyPr/>
          <a:lstStyle>
            <a:lvl1pPr eaLnBrk="1" hangingPunct="1">
              <a:buClr>
                <a:srgbClr val="C00000"/>
              </a:buClr>
              <a:buFont typeface="Wingdings" pitchFamily="2" charset="2"/>
              <a:buChar char="q"/>
              <a:defRPr sz="2800">
                <a:latin typeface="Arial" pitchFamily="34" charset="0"/>
                <a:cs typeface="Arial" pitchFamily="34" charset="0"/>
              </a:defRPr>
            </a:lvl1pPr>
            <a:lvl2pPr marL="622300" indent="-266700">
              <a:defRPr sz="2400" baseline="0">
                <a:latin typeface="Arial" pitchFamily="34" charset="0"/>
                <a:cs typeface="Arial" pitchFamily="34" charset="0"/>
              </a:defRPr>
            </a:lvl2pPr>
            <a:lvl3pPr marL="990600" indent="-266700">
              <a:defRPr sz="2000" baseline="0">
                <a:latin typeface="Arial" pitchFamily="34" charset="0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Info v 2 stĺpcoch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 Info – druhá úroveň</a:t>
            </a:r>
          </a:p>
          <a:p>
            <a:pPr lvl="2"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Info – tretia úroveň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Info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sk-SK" dirty="0" smtClean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3016795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sk-SK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Ďakujeme za Vašu pozornosť</a:t>
            </a:r>
            <a:endParaRPr lang="sk-SK" sz="4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766936"/>
          </a:xfrm>
        </p:spPr>
        <p:txBody>
          <a:bodyPr/>
          <a:lstStyle>
            <a:lvl1pPr marL="0" indent="0" algn="ctr" eaLnBrk="1" hangingPunct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>
              <a:defRPr/>
            </a:pPr>
            <a:r>
              <a:rPr lang="sk-SK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Podnadpis, ak je potrebný</a:t>
            </a:r>
            <a:endParaRPr lang="sk-SK" sz="2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17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4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545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91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026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804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Prosím, vyberte si z hotových vzorov pre každý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slide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:</a:t>
            </a:r>
            <a:endParaRPr lang="sk-SK" sz="3000" dirty="0" smtClean="0">
              <a:latin typeface="Arial" pitchFamily="34" charset="0"/>
              <a:cs typeface="Arial" pitchFamily="34" charset="0"/>
            </a:endParaRPr>
          </a:p>
          <a:p>
            <a:pPr marL="623888" lvl="1" indent="-263525" algn="just" eaLnBrk="1" fontAlgn="auto" hangingPunct="1"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Názov prezentácie (prvý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slide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623888" lvl="1" indent="-263525" algn="just" eaLnBrk="1" fontAlgn="auto" hangingPunct="1"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Samotná prezentácia</a:t>
            </a:r>
          </a:p>
          <a:p>
            <a:pPr marL="623888" lvl="1" indent="-263525" algn="just" eaLnBrk="1" fontAlgn="auto" hangingPunct="1"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Posledný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slide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(„Ďakujeme Vám za pozornosť“)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263525" lvl="1" indent="-263525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Pri tvorbe samotnej prezentácie si môžete vybrať vhodné (potrebné) rozloženie (napr. jeden stĺpec textu / jeden stĺpec textu a obrazu / dva stĺpce textu atď.) pre každú snímku, podľa vašich potrieb prezentácie.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 marL="263525" lvl="1" indent="-263525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Nižšie nájdete ukážku prezentácie obsahujúcu tri vzory pre jednotlivé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slidy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457200" y="274638"/>
            <a:ext cx="8229600" cy="1192212"/>
            <a:chOff x="457200" y="274638"/>
            <a:chExt cx="8229600" cy="1192212"/>
          </a:xfrm>
        </p:grpSpPr>
        <p:sp>
          <p:nvSpPr>
            <p:cNvPr id="8" name="Nadpis 1"/>
            <p:cNvSpPr txBox="1">
              <a:spLocks/>
            </p:cNvSpPr>
            <p:nvPr/>
          </p:nvSpPr>
          <p:spPr bwMode="auto">
            <a:xfrm>
              <a:off x="457200" y="274638"/>
              <a:ext cx="8229600" cy="994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eaLnBrk="1" hangingPunct="1"/>
              <a:fld id="{0A3A0E42-5D27-4258-BAD8-0DD146B7685F}" type="datetime1">
                <a:rPr lang="sk-SK" sz="1400" smtClean="0">
                  <a:latin typeface="Arial" pitchFamily="34" charset="0"/>
                  <a:cs typeface="Arial" pitchFamily="34" charset="0"/>
                </a:rPr>
                <a:t>26. 2. 2014</a:t>
              </a:fld>
              <a:endParaRPr lang="sk-SK" sz="1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" name="Obrázok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213" y="548429"/>
              <a:ext cx="1579733" cy="50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Obdĺžnik 9"/>
            <p:cNvSpPr/>
            <p:nvPr/>
          </p:nvSpPr>
          <p:spPr>
            <a:xfrm>
              <a:off x="2411413" y="333375"/>
              <a:ext cx="4321175" cy="863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sk-SK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642938" y="1357313"/>
              <a:ext cx="7772400" cy="109537"/>
            </a:xfrm>
            <a:custGeom>
              <a:avLst/>
              <a:gdLst>
                <a:gd name="T0" fmla="*/ 0 w 1000"/>
                <a:gd name="T1" fmla="*/ 0 h 1000"/>
                <a:gd name="T2" fmla="*/ 2147483647 w 1000"/>
                <a:gd name="T3" fmla="*/ 0 h 1000"/>
                <a:gd name="T4" fmla="*/ 2147483647 w 1000"/>
                <a:gd name="T5" fmla="*/ 2147483647 h 1000"/>
                <a:gd name="T6" fmla="*/ 0 w 1000"/>
                <a:gd name="T7" fmla="*/ 2147483647 h 1000"/>
                <a:gd name="T8" fmla="*/ 0 w 1000"/>
                <a:gd name="T9" fmla="*/ 0 h 1000"/>
                <a:gd name="T10" fmla="*/ 2147483647 w 1000"/>
                <a:gd name="T11" fmla="*/ 0 h 1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00" h="1000" stroke="0">
                  <a:moveTo>
                    <a:pt x="0" y="0"/>
                  </a:moveTo>
                  <a:lnTo>
                    <a:pt x="618" y="0"/>
                  </a:lnTo>
                  <a:lnTo>
                    <a:pt x="618" y="1000"/>
                  </a:lnTo>
                  <a:lnTo>
                    <a:pt x="0" y="1000"/>
                  </a:lnTo>
                  <a:lnTo>
                    <a:pt x="0" y="0"/>
                  </a:lnTo>
                  <a:close/>
                </a:path>
                <a:path w="1000" h="1000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solidFill>
              <a:srgbClr val="006195"/>
            </a:solidFill>
            <a:ln w="19050">
              <a:solidFill>
                <a:srgbClr val="E724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317823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just" defTabSz="914400" rtl="0" eaLnBrk="1" fontAlgn="auto" latinLnBrk="0" hangingPunct="1">
        <a:spcBef>
          <a:spcPct val="20000"/>
        </a:spcBef>
        <a:spcAft>
          <a:spcPts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263525" indent="-263525" algn="just" defTabSz="914400" rtl="0" eaLnBrk="1" fontAlgn="auto" latinLnBrk="0" hangingPunct="1">
        <a:spcBef>
          <a:spcPct val="20000"/>
        </a:spcBef>
        <a:spcAft>
          <a:spcPts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9034-6E3E-40CD-9C94-E08E3688686B}" type="datetimeFigureOut">
              <a:rPr lang="sk-SK" smtClean="0"/>
              <a:t>26. 2. 2014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035C-B759-4538-822A-A5EAE15448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882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dirty="0" smtClean="0">
                <a:solidFill>
                  <a:schemeClr val="tx2"/>
                </a:solidFill>
              </a:rPr>
              <a:t>Slovakia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Antilope Project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4" name="Picture 2" descr="Antil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166" y="5517232"/>
            <a:ext cx="2152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5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414491"/>
              </p:ext>
            </p:extLst>
          </p:nvPr>
        </p:nvGraphicFramePr>
        <p:xfrm>
          <a:off x="611560" y="2276872"/>
          <a:ext cx="7992888" cy="3971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ĺžnik 5"/>
          <p:cNvSpPr/>
          <p:nvPr/>
        </p:nvSpPr>
        <p:spPr>
          <a:xfrm>
            <a:off x="611560" y="16288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buClr>
                <a:srgbClr val="C00000"/>
              </a:buClr>
            </a:pP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Certification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:</a:t>
            </a:r>
            <a:endParaRPr lang="sk-SK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5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09728"/>
            <a:ext cx="6192688" cy="4392488"/>
          </a:xfrm>
        </p:spPr>
        <p:txBody>
          <a:bodyPr>
            <a:noAutofit/>
          </a:bodyPr>
          <a:lstStyle/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3200" dirty="0">
                <a:latin typeface="Arial" pitchFamily="34" charset="0"/>
                <a:cs typeface="Arial" pitchFamily="34" charset="0"/>
              </a:rPr>
              <a:t>Slovakia</a:t>
            </a: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 err="1">
                <a:latin typeface="Arial" pitchFamily="34" charset="0"/>
                <a:cs typeface="Arial" pitchFamily="34" charset="0"/>
              </a:rPr>
              <a:t>Population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 5.4 mil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k-SK" sz="2800" dirty="0" smtClean="0">
                <a:latin typeface="Calibri" pitchFamily="34" charset="0"/>
                <a:cs typeface="Calibri" pitchFamily="34" charset="0"/>
                <a:sym typeface="Symbol"/>
              </a:rPr>
              <a:t>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of </a:t>
            </a:r>
            <a:r>
              <a:rPr lang="sk-SK" sz="2800" dirty="0" err="1">
                <a:latin typeface="Arial" pitchFamily="34" charset="0"/>
                <a:cs typeface="Arial" pitchFamily="34" charset="0"/>
              </a:rPr>
              <a:t>healthcare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err="1">
                <a:latin typeface="Arial" pitchFamily="34" charset="0"/>
                <a:cs typeface="Arial" pitchFamily="34" charset="0"/>
              </a:rPr>
              <a:t>providers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 13 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109</a:t>
            </a:r>
            <a:r>
              <a:rPr lang="sk-SK" sz="2800" dirty="0" smtClean="0">
                <a:latin typeface="Calibri" pitchFamily="34" charset="0"/>
                <a:cs typeface="Calibri" pitchFamily="34" charset="0"/>
                <a:sym typeface="Symbol"/>
              </a:rPr>
              <a:t>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of </a:t>
            </a:r>
            <a:r>
              <a:rPr lang="sk-SK" sz="2800" dirty="0" err="1">
                <a:latin typeface="Arial" pitchFamily="34" charset="0"/>
                <a:cs typeface="Arial" pitchFamily="34" charset="0"/>
              </a:rPr>
              <a:t>all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err="1">
                <a:latin typeface="Arial" pitchFamily="34" charset="0"/>
                <a:cs typeface="Arial" pitchFamily="34" charset="0"/>
              </a:rPr>
              <a:t>health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err="1">
                <a:latin typeface="Arial" pitchFamily="34" charset="0"/>
                <a:cs typeface="Arial" pitchFamily="34" charset="0"/>
              </a:rPr>
              <a:t>professionals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75 834, 65</a:t>
            </a:r>
            <a:r>
              <a:rPr lang="sk-SK" sz="2800" dirty="0">
                <a:latin typeface="Arial" pitchFamily="34" charset="0"/>
                <a:cs typeface="Arial" pitchFamily="34" charset="0"/>
                <a:sym typeface="Symbol"/>
              </a:rPr>
              <a:t></a:t>
            </a:r>
            <a:endParaRPr lang="sk-SK" sz="28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Calibri" charset="0"/>
            </a:endParaRPr>
          </a:p>
          <a:p>
            <a:pPr lvl="1"/>
            <a:endParaRPr lang="en-US" sz="2400" dirty="0" smtClean="0">
              <a:latin typeface="Calibri" charset="0"/>
            </a:endParaRPr>
          </a:p>
          <a:p>
            <a:pPr lvl="1"/>
            <a:endParaRPr lang="sk-SK" sz="2200" dirty="0">
              <a:latin typeface="Calibri" charset="0"/>
            </a:endParaRPr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sz="2400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</p:txBody>
      </p:sp>
      <p:pic>
        <p:nvPicPr>
          <p:cNvPr id="39" name="Zástupný symbol obsahu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72816"/>
            <a:ext cx="3607961" cy="3740450"/>
          </a:xfrm>
          <a:prstGeom prst="rect">
            <a:avLst/>
          </a:prstGeom>
        </p:spPr>
      </p:pic>
      <p:sp>
        <p:nvSpPr>
          <p:cNvPr id="40" name="BlokTextu 39"/>
          <p:cNvSpPr txBox="1">
            <a:spLocks/>
          </p:cNvSpPr>
          <p:nvPr/>
        </p:nvSpPr>
        <p:spPr>
          <a:xfrm>
            <a:off x="251520" y="6119336"/>
            <a:ext cx="8460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 	Data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from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the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year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2011</a:t>
            </a:r>
          </a:p>
          <a:p>
            <a:pPr marL="182563" indent="-182563"/>
            <a:r>
              <a:rPr lang="sk-SK" sz="1400" dirty="0">
                <a:latin typeface="Calibri" pitchFamily="34" charset="0"/>
                <a:cs typeface="Calibri" pitchFamily="34" charset="0"/>
                <a:sym typeface="Symbol"/>
              </a:rPr>
              <a:t>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Evidence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number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of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health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professionals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in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permanent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and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outside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employment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recalculated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on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full-time</a:t>
            </a:r>
            <a:r>
              <a:rPr lang="sk-SK" sz="14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sk-SK" sz="1400" dirty="0" err="1" smtClean="0">
                <a:latin typeface="Calibri" pitchFamily="34" charset="0"/>
                <a:cs typeface="Calibri" pitchFamily="34" charset="0"/>
                <a:sym typeface="Symbol"/>
              </a:rPr>
              <a:t>jobs</a:t>
            </a:r>
            <a:endParaRPr lang="sk-SK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1835696" y="1785564"/>
            <a:ext cx="0" cy="4963271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134"/>
          <p:cNvCxnSpPr/>
          <p:nvPr/>
        </p:nvCxnSpPr>
        <p:spPr>
          <a:xfrm>
            <a:off x="426809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0"/>
          <p:cNvCxnSpPr/>
          <p:nvPr/>
        </p:nvCxnSpPr>
        <p:spPr>
          <a:xfrm>
            <a:off x="7955291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29"/>
          <p:cNvCxnSpPr/>
          <p:nvPr/>
        </p:nvCxnSpPr>
        <p:spPr>
          <a:xfrm>
            <a:off x="2164151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5"/>
          <p:cNvCxnSpPr/>
          <p:nvPr/>
        </p:nvCxnSpPr>
        <p:spPr>
          <a:xfrm>
            <a:off x="6797063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9"/>
          <p:cNvCxnSpPr/>
          <p:nvPr/>
        </p:nvCxnSpPr>
        <p:spPr>
          <a:xfrm>
            <a:off x="4480607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4"/>
          <p:cNvCxnSpPr/>
          <p:nvPr/>
        </p:nvCxnSpPr>
        <p:spPr>
          <a:xfrm>
            <a:off x="8534400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28"/>
          <p:cNvCxnSpPr/>
          <p:nvPr/>
        </p:nvCxnSpPr>
        <p:spPr>
          <a:xfrm>
            <a:off x="6217949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21"/>
          <p:cNvCxnSpPr/>
          <p:nvPr/>
        </p:nvCxnSpPr>
        <p:spPr>
          <a:xfrm>
            <a:off x="3322379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86"/>
          <p:cNvCxnSpPr/>
          <p:nvPr/>
        </p:nvCxnSpPr>
        <p:spPr>
          <a:xfrm>
            <a:off x="3901493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87"/>
          <p:cNvCxnSpPr/>
          <p:nvPr/>
        </p:nvCxnSpPr>
        <p:spPr>
          <a:xfrm>
            <a:off x="5059721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88"/>
          <p:cNvCxnSpPr/>
          <p:nvPr/>
        </p:nvCxnSpPr>
        <p:spPr>
          <a:xfrm>
            <a:off x="7376177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/>
          <p:cNvCxnSpPr/>
          <p:nvPr/>
        </p:nvCxnSpPr>
        <p:spPr>
          <a:xfrm>
            <a:off x="1005923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/>
          <p:cNvCxnSpPr/>
          <p:nvPr/>
        </p:nvCxnSpPr>
        <p:spPr>
          <a:xfrm>
            <a:off x="2743265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4"/>
          <p:cNvCxnSpPr/>
          <p:nvPr/>
        </p:nvCxnSpPr>
        <p:spPr>
          <a:xfrm>
            <a:off x="5638835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20"/>
          <p:cNvCxnSpPr/>
          <p:nvPr/>
        </p:nvCxnSpPr>
        <p:spPr>
          <a:xfrm>
            <a:off x="1585037" y="1807604"/>
            <a:ext cx="0" cy="48355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wn Arrow 137"/>
          <p:cNvSpPr/>
          <p:nvPr/>
        </p:nvSpPr>
        <p:spPr>
          <a:xfrm>
            <a:off x="346412" y="2572602"/>
            <a:ext cx="160794" cy="213802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4" name="Pentagon 60"/>
          <p:cNvSpPr/>
          <p:nvPr/>
        </p:nvSpPr>
        <p:spPr>
          <a:xfrm>
            <a:off x="388404" y="2819400"/>
            <a:ext cx="1520298" cy="432048"/>
          </a:xfrm>
          <a:prstGeom prst="homePlat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cap="rnd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err="1" smtClean="0"/>
              <a:t>Development</a:t>
            </a:r>
            <a:endParaRPr lang="sk-SK" sz="900" dirty="0" smtClean="0"/>
          </a:p>
        </p:txBody>
      </p:sp>
      <p:sp>
        <p:nvSpPr>
          <p:cNvPr id="25" name="Pentagon 61"/>
          <p:cNvSpPr/>
          <p:nvPr/>
        </p:nvSpPr>
        <p:spPr>
          <a:xfrm>
            <a:off x="1948895" y="2844552"/>
            <a:ext cx="1058108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Beta </a:t>
            </a:r>
            <a:r>
              <a:rPr lang="sk-SK" sz="900" dirty="0" err="1" smtClean="0"/>
              <a:t>release</a:t>
            </a:r>
            <a:endParaRPr lang="sk-SK" sz="900" u="sng" dirty="0" smtClean="0"/>
          </a:p>
        </p:txBody>
      </p:sp>
      <p:sp>
        <p:nvSpPr>
          <p:cNvPr id="26" name="Pentagon 62"/>
          <p:cNvSpPr/>
          <p:nvPr/>
        </p:nvSpPr>
        <p:spPr>
          <a:xfrm>
            <a:off x="3032095" y="2844552"/>
            <a:ext cx="1448511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UAT</a:t>
            </a:r>
          </a:p>
        </p:txBody>
      </p:sp>
      <p:sp>
        <p:nvSpPr>
          <p:cNvPr id="27" name="Pentagon 65"/>
          <p:cNvSpPr/>
          <p:nvPr/>
        </p:nvSpPr>
        <p:spPr>
          <a:xfrm>
            <a:off x="4588056" y="2844552"/>
            <a:ext cx="2433826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Pilot</a:t>
            </a:r>
            <a:endParaRPr lang="sk-SK" sz="900" u="sng" dirty="0" smtClean="0"/>
          </a:p>
        </p:txBody>
      </p:sp>
      <p:sp>
        <p:nvSpPr>
          <p:cNvPr id="28" name="Pentagon 60"/>
          <p:cNvSpPr/>
          <p:nvPr/>
        </p:nvSpPr>
        <p:spPr>
          <a:xfrm>
            <a:off x="3752686" y="5105400"/>
            <a:ext cx="1520298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err="1" smtClean="0"/>
              <a:t>Development</a:t>
            </a:r>
            <a:endParaRPr lang="sk-SK" sz="900" dirty="0" smtClean="0"/>
          </a:p>
        </p:txBody>
      </p:sp>
      <p:sp>
        <p:nvSpPr>
          <p:cNvPr id="29" name="Pentagon 61"/>
          <p:cNvSpPr/>
          <p:nvPr/>
        </p:nvSpPr>
        <p:spPr>
          <a:xfrm>
            <a:off x="5313177" y="5130552"/>
            <a:ext cx="1058108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Beta </a:t>
            </a:r>
            <a:r>
              <a:rPr lang="sk-SK" sz="900" dirty="0" err="1" smtClean="0"/>
              <a:t>release</a:t>
            </a:r>
            <a:r>
              <a:rPr lang="sk-SK" sz="900" dirty="0" smtClean="0"/>
              <a:t> </a:t>
            </a:r>
            <a:endParaRPr lang="sk-SK" sz="900" u="sng" dirty="0" smtClean="0"/>
          </a:p>
        </p:txBody>
      </p:sp>
      <p:sp>
        <p:nvSpPr>
          <p:cNvPr id="30" name="Pentagon 62"/>
          <p:cNvSpPr/>
          <p:nvPr/>
        </p:nvSpPr>
        <p:spPr>
          <a:xfrm>
            <a:off x="6396378" y="5130552"/>
            <a:ext cx="979800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UAT</a:t>
            </a:r>
          </a:p>
        </p:txBody>
      </p:sp>
      <p:sp>
        <p:nvSpPr>
          <p:cNvPr id="31" name="Pentagon 65"/>
          <p:cNvSpPr/>
          <p:nvPr/>
        </p:nvSpPr>
        <p:spPr>
          <a:xfrm>
            <a:off x="7467600" y="5130552"/>
            <a:ext cx="1523999" cy="43204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00" dirty="0" smtClean="0"/>
              <a:t>Pilot</a:t>
            </a:r>
            <a:endParaRPr lang="sk-SK" sz="900" u="sng" dirty="0" smtClean="0"/>
          </a:p>
        </p:txBody>
      </p:sp>
      <p:sp>
        <p:nvSpPr>
          <p:cNvPr id="32" name="Down Arrow 137"/>
          <p:cNvSpPr/>
          <p:nvPr/>
        </p:nvSpPr>
        <p:spPr>
          <a:xfrm>
            <a:off x="3704897" y="4773586"/>
            <a:ext cx="160794" cy="213802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3" name="Obdĺžnik 32"/>
          <p:cNvSpPr/>
          <p:nvPr/>
        </p:nvSpPr>
        <p:spPr>
          <a:xfrm>
            <a:off x="346411" y="2057400"/>
            <a:ext cx="6675471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eHealth</a:t>
            </a:r>
            <a:r>
              <a:rPr lang="sk-SK" dirty="0" smtClean="0"/>
              <a:t> – 1. </a:t>
            </a:r>
            <a:r>
              <a:rPr lang="sk-SK" dirty="0" smtClean="0"/>
              <a:t>Project </a:t>
            </a:r>
            <a:r>
              <a:rPr lang="sk-SK" dirty="0" smtClean="0"/>
              <a:t>(eSO1)</a:t>
            </a:r>
            <a:endParaRPr lang="sk-SK" dirty="0"/>
          </a:p>
        </p:txBody>
      </p:sp>
      <p:sp>
        <p:nvSpPr>
          <p:cNvPr id="34" name="Obdĺžnik 33"/>
          <p:cNvSpPr/>
          <p:nvPr/>
        </p:nvSpPr>
        <p:spPr>
          <a:xfrm>
            <a:off x="3733636" y="4267200"/>
            <a:ext cx="5166535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eHealth</a:t>
            </a:r>
            <a:r>
              <a:rPr lang="sk-SK" dirty="0" smtClean="0"/>
              <a:t> – 2. </a:t>
            </a:r>
            <a:r>
              <a:rPr lang="sk-SK" smtClean="0"/>
              <a:t>Project </a:t>
            </a:r>
            <a:r>
              <a:rPr lang="sk-SK" dirty="0" smtClean="0"/>
              <a:t>(NZIS)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625108" y="584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25.2.2014</a:t>
            </a:r>
            <a:endParaRPr lang="sk-SK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Ovál 35"/>
          <p:cNvSpPr/>
          <p:nvPr/>
        </p:nvSpPr>
        <p:spPr>
          <a:xfrm>
            <a:off x="2896052" y="2679503"/>
            <a:ext cx="1692004" cy="7494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Ovál 36"/>
          <p:cNvSpPr/>
          <p:nvPr/>
        </p:nvSpPr>
        <p:spPr>
          <a:xfrm>
            <a:off x="5151143" y="4897996"/>
            <a:ext cx="3840455" cy="9432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97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09728"/>
            <a:ext cx="8460940" cy="4392488"/>
          </a:xfrm>
        </p:spPr>
        <p:txBody>
          <a:bodyPr>
            <a:noAutofit/>
          </a:bodyPr>
          <a:lstStyle/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Certification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process of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eHealth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software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companies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 is defined by Act no.153/2013 Coll.</a:t>
            </a:r>
            <a:r>
              <a:rPr lang="en-US" sz="3200" dirty="0"/>
              <a:t> </a:t>
            </a:r>
            <a:endParaRPr lang="sk-SK" sz="3200" dirty="0" smtClean="0">
              <a:latin typeface="Arial" pitchFamily="34" charset="0"/>
              <a:cs typeface="Arial" pitchFamily="34" charset="0"/>
            </a:endParaRPr>
          </a:p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endParaRPr lang="sk-SK" sz="3200" dirty="0" smtClean="0">
              <a:latin typeface="Arial" pitchFamily="34" charset="0"/>
              <a:cs typeface="Arial" pitchFamily="34" charset="0"/>
            </a:endParaRPr>
          </a:p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3200" dirty="0" smtClean="0">
                <a:latin typeface="Arial" pitchFamily="34" charset="0"/>
                <a:cs typeface="Arial" pitchFamily="34" charset="0"/>
              </a:rPr>
              <a:t>First application is in the 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hase of User 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Acceptance 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Testing</a:t>
            </a:r>
          </a:p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endParaRPr lang="sk-SK" sz="3200" dirty="0" smtClean="0">
              <a:latin typeface="Arial" pitchFamily="34" charset="0"/>
              <a:cs typeface="Arial" pitchFamily="34" charset="0"/>
            </a:endParaRPr>
          </a:p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3200" dirty="0" smtClean="0">
                <a:latin typeface="Arial" pitchFamily="34" charset="0"/>
                <a:cs typeface="Arial" pitchFamily="34" charset="0"/>
              </a:rPr>
              <a:t>Goal – national eHealth system testing in real-life conditions.   </a:t>
            </a:r>
            <a:endParaRPr lang="sk-SK" sz="3200" dirty="0">
              <a:latin typeface="Arial" pitchFamily="34" charset="0"/>
              <a:cs typeface="Arial" pitchFamily="34" charset="0"/>
            </a:endParaRPr>
          </a:p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Calibri" charset="0"/>
            </a:endParaRPr>
          </a:p>
          <a:p>
            <a:pPr lvl="1"/>
            <a:endParaRPr lang="en-US" sz="2400" dirty="0" smtClean="0">
              <a:latin typeface="Calibri" charset="0"/>
            </a:endParaRPr>
          </a:p>
          <a:p>
            <a:pPr lvl="1"/>
            <a:endParaRPr lang="sk-SK" sz="2200" dirty="0">
              <a:latin typeface="Calibri" charset="0"/>
            </a:endParaRPr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sz="2400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8293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09728"/>
            <a:ext cx="8460940" cy="4392488"/>
          </a:xfrm>
        </p:spPr>
        <p:txBody>
          <a:bodyPr>
            <a:noAutofit/>
          </a:bodyPr>
          <a:lstStyle/>
          <a:p>
            <a:pPr marL="0" lvl="1" indent="0">
              <a:buClr>
                <a:srgbClr val="C00000"/>
              </a:buClr>
              <a:buNone/>
            </a:pP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 smtClean="0">
                <a:latin typeface="Arial" pitchFamily="34" charset="0"/>
                <a:cs typeface="Arial" pitchFamily="34" charset="0"/>
              </a:rPr>
              <a:t>prepared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>
                <a:latin typeface="Arial" pitchFamily="34" charset="0"/>
                <a:cs typeface="Arial" pitchFamily="34" charset="0"/>
              </a:rPr>
              <a:t>d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edicated 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environment for certification tests</a:t>
            </a: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 smtClean="0">
                <a:latin typeface="Arial" pitchFamily="34" charset="0"/>
                <a:cs typeface="Arial" pitchFamily="34" charset="0"/>
              </a:rPr>
              <a:t>80 certification </a:t>
            </a:r>
            <a:r>
              <a:rPr lang="sk-SK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est cases for the start</a:t>
            </a: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>
                <a:latin typeface="Arial" pitchFamily="34" charset="0"/>
                <a:cs typeface="Arial" pitchFamily="34" charset="0"/>
              </a:rPr>
              <a:t>r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esponsible NHIC employees </a:t>
            </a:r>
          </a:p>
          <a:p>
            <a:pPr marL="1165225" lvl="2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ontinuous process – how to apply findings from real life to the certification process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Calibri" charset="0"/>
            </a:endParaRPr>
          </a:p>
          <a:p>
            <a:pPr lvl="1"/>
            <a:endParaRPr lang="en-US" sz="2400" dirty="0" smtClean="0">
              <a:latin typeface="Calibri" charset="0"/>
            </a:endParaRPr>
          </a:p>
          <a:p>
            <a:pPr lvl="1"/>
            <a:endParaRPr lang="sk-SK" sz="2200" dirty="0">
              <a:latin typeface="Calibri" charset="0"/>
            </a:endParaRPr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sz="2400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5452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09728"/>
            <a:ext cx="8460940" cy="4392488"/>
          </a:xfrm>
        </p:spPr>
        <p:txBody>
          <a:bodyPr>
            <a:noAutofit/>
          </a:bodyPr>
          <a:lstStyle/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3200" dirty="0" smtClean="0">
                <a:latin typeface="Arial" pitchFamily="34" charset="0"/>
                <a:cs typeface="Arial" pitchFamily="34" charset="0"/>
              </a:rPr>
              <a:t>Example of test 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ase diagram:</a:t>
            </a:r>
          </a:p>
          <a:p>
            <a:pPr marL="457200" lvl="1" indent="0">
              <a:buNone/>
            </a:pPr>
            <a:endParaRPr lang="en-US" sz="2400" dirty="0" smtClean="0">
              <a:latin typeface="Calibri" charset="0"/>
            </a:endParaRPr>
          </a:p>
          <a:p>
            <a:pPr lvl="1"/>
            <a:endParaRPr lang="en-US" sz="2400" dirty="0" smtClean="0">
              <a:latin typeface="Calibri" charset="0"/>
            </a:endParaRPr>
          </a:p>
          <a:p>
            <a:pPr lvl="1"/>
            <a:endParaRPr lang="sk-SK" sz="2200" dirty="0">
              <a:latin typeface="Calibri" charset="0"/>
            </a:endParaRPr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sz="2400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348880"/>
            <a:ext cx="8136283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09728"/>
            <a:ext cx="8460940" cy="4392488"/>
          </a:xfrm>
        </p:spPr>
        <p:txBody>
          <a:bodyPr>
            <a:noAutofit/>
          </a:bodyPr>
          <a:lstStyle/>
          <a:p>
            <a:pPr marL="285750" lvl="1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sk-SK" sz="3200" dirty="0" smtClean="0">
                <a:latin typeface="Arial" pitchFamily="34" charset="0"/>
                <a:cs typeface="Arial" pitchFamily="34" charset="0"/>
              </a:rPr>
              <a:t>Example of test 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>ase:</a:t>
            </a:r>
          </a:p>
          <a:p>
            <a:pPr marL="457200" lvl="1" indent="0">
              <a:buNone/>
            </a:pPr>
            <a:endParaRPr lang="en-US" sz="2400" dirty="0" smtClean="0">
              <a:latin typeface="Calibri" charset="0"/>
            </a:endParaRPr>
          </a:p>
          <a:p>
            <a:pPr lvl="1"/>
            <a:endParaRPr lang="en-US" sz="2400" dirty="0" smtClean="0">
              <a:latin typeface="Calibri" charset="0"/>
            </a:endParaRPr>
          </a:p>
          <a:p>
            <a:pPr lvl="1"/>
            <a:endParaRPr lang="sk-SK" sz="2200" dirty="0">
              <a:latin typeface="Calibri" charset="0"/>
            </a:endParaRPr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sz="2400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  <a:p>
            <a:pPr lvl="1">
              <a:lnSpc>
                <a:spcPct val="105000"/>
              </a:lnSpc>
              <a:spcBef>
                <a:spcPts val="0"/>
              </a:spcBef>
            </a:pPr>
            <a:endParaRPr lang="sk-SK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348880"/>
            <a:ext cx="5062276" cy="3935338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297" y="2492896"/>
            <a:ext cx="3230561" cy="258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1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Thank you for your attention</a:t>
            </a:r>
            <a:endParaRPr lang="sk-SK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sk-SK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Ing. Martin Ďurik, PhD</a:t>
            </a:r>
          </a:p>
        </p:txBody>
      </p:sp>
    </p:spTree>
    <p:extLst>
      <p:ext uri="{BB962C8B-B14F-4D97-AF65-F5344CB8AC3E}">
        <p14:creationId xmlns:p14="http://schemas.microsoft.com/office/powerpoint/2010/main" val="28765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Backup</a:t>
            </a:r>
            <a:endParaRPr lang="sk-SK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75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_07_sablona_prezentacia_NCZ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ummit_Slovakia_20140225" id="{2BBCB456-FB18-4B7B-875E-FE3ABA2F76E3}" vid="{6F9AF651-AB5E-4A00-82A9-07A811C96D85}"/>
    </a:ext>
  </a:extLst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ummit_Slovakia_20140225" id="{2BBCB456-FB18-4B7B-875E-FE3ABA2F76E3}" vid="{A9D4C7A6-4868-40B5-8564-A66F193528C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2009C6A6DB544A9623B2C4B7111926" ma:contentTypeVersion="0" ma:contentTypeDescription="Create a new document." ma:contentTypeScope="" ma:versionID="759218bcd3c704ebfc1c86098f90d4c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E0C80DE-5B85-4433-A18B-B6390B0CDB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B6213E-604E-4AD6-81BB-33144C612C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2835B-1724-4DC9-A263-8E06C33D1987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Summit_Slovakia_20140225</Template>
  <TotalTime>73</TotalTime>
  <Words>213</Words>
  <Application>Microsoft Office PowerPoint</Application>
  <PresentationFormat>Prezentácia na obrazovke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10</vt:i4>
      </vt:variant>
    </vt:vector>
  </HeadingPairs>
  <TitlesOfParts>
    <vt:vector size="12" baseType="lpstr">
      <vt:lpstr>2012_07_sablona_prezentacia_NCZI</vt:lpstr>
      <vt:lpstr>Vlastný návrh</vt:lpstr>
      <vt:lpstr>Slovakia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Thank you for your attention</vt:lpstr>
      <vt:lpstr>Backup</vt:lpstr>
      <vt:lpstr>Prezentácia programu PowerPoint</vt:lpstr>
    </vt:vector>
  </TitlesOfParts>
  <Company>NCZI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Slovakia</dc:title>
  <dc:creator>Ďurik Martin, Ing.</dc:creator>
  <cp:lastModifiedBy>MZ SR</cp:lastModifiedBy>
  <cp:revision>8</cp:revision>
  <dcterms:created xsi:type="dcterms:W3CDTF">2014-02-25T17:09:53Z</dcterms:created>
  <dcterms:modified xsi:type="dcterms:W3CDTF">2014-02-26T08:14:18Z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0x010100F02009C6A6DB544A9623B2C4B7111926</vt:lpwstr>
  </property>
</Properties>
</file>