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8"/>
  </p:notesMasterIdLst>
  <p:sldIdLst>
    <p:sldId id="258" r:id="rId2"/>
    <p:sldId id="282" r:id="rId3"/>
    <p:sldId id="283" r:id="rId4"/>
    <p:sldId id="284" r:id="rId5"/>
    <p:sldId id="286" r:id="rId6"/>
    <p:sldId id="323" r:id="rId7"/>
    <p:sldId id="322" r:id="rId8"/>
    <p:sldId id="287" r:id="rId9"/>
    <p:sldId id="320" r:id="rId10"/>
    <p:sldId id="401" r:id="rId11"/>
    <p:sldId id="368" r:id="rId12"/>
    <p:sldId id="398" r:id="rId13"/>
    <p:sldId id="373" r:id="rId14"/>
    <p:sldId id="402" r:id="rId15"/>
    <p:sldId id="403" r:id="rId16"/>
    <p:sldId id="28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60B174A-5E7A-4CEC-AB1E-BDBC6F01BF07}">
          <p14:sldIdLst>
            <p14:sldId id="258"/>
            <p14:sldId id="282"/>
            <p14:sldId id="283"/>
            <p14:sldId id="284"/>
            <p14:sldId id="286"/>
            <p14:sldId id="323"/>
            <p14:sldId id="322"/>
            <p14:sldId id="287"/>
            <p14:sldId id="320"/>
            <p14:sldId id="401"/>
            <p14:sldId id="368"/>
            <p14:sldId id="398"/>
            <p14:sldId id="373"/>
            <p14:sldId id="402"/>
            <p14:sldId id="403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8993" autoAdjust="0"/>
  </p:normalViewPr>
  <p:slideViewPr>
    <p:cSldViewPr>
      <p:cViewPr>
        <p:scale>
          <a:sx n="100" d="100"/>
          <a:sy n="100" d="100"/>
        </p:scale>
        <p:origin x="-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53CFEE-4231-413B-A7C7-F4AAA2064B26}" type="doc">
      <dgm:prSet loTypeId="urn:microsoft.com/office/officeart/2005/8/layout/default" loCatId="list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pl-PL"/>
        </a:p>
      </dgm:t>
    </dgm:pt>
    <dgm:pt modelId="{626D29C0-7A57-4E80-BB5B-FD5F909C4D24}">
      <dgm:prSet phldrT="[Tekst]"/>
      <dgm:spPr/>
      <dgm:t>
        <a:bodyPr/>
        <a:lstStyle/>
        <a:p>
          <a:r>
            <a:rPr lang="pl-PL" dirty="0" smtClean="0"/>
            <a:t>Policy Paper for the Health Care 2014-2020</a:t>
          </a:r>
          <a:endParaRPr lang="pl-PL" dirty="0"/>
        </a:p>
      </dgm:t>
    </dgm:pt>
    <dgm:pt modelId="{6610E1C0-0517-4BC2-9B6C-269CFE2166DC}" type="parTrans" cxnId="{6D30FCEE-6E10-464A-BCA9-0313E2D0A6B5}">
      <dgm:prSet/>
      <dgm:spPr/>
      <dgm:t>
        <a:bodyPr/>
        <a:lstStyle/>
        <a:p>
          <a:endParaRPr lang="pl-PL"/>
        </a:p>
      </dgm:t>
    </dgm:pt>
    <dgm:pt modelId="{EC389405-2D18-4998-BB97-9615F1C5BA43}" type="sibTrans" cxnId="{6D30FCEE-6E10-464A-BCA9-0313E2D0A6B5}">
      <dgm:prSet/>
      <dgm:spPr/>
      <dgm:t>
        <a:bodyPr/>
        <a:lstStyle/>
        <a:p>
          <a:endParaRPr lang="pl-PL"/>
        </a:p>
      </dgm:t>
    </dgm:pt>
    <dgm:pt modelId="{AC611D66-89FE-4846-95FB-C3E8C6AA3A59}">
      <dgm:prSet/>
      <dgm:spPr/>
      <dgm:t>
        <a:bodyPr/>
        <a:lstStyle/>
        <a:p>
          <a:r>
            <a:rPr lang="en-US" dirty="0" smtClean="0"/>
            <a:t>Act on the information system in health care (Journal of Laws. 2011 No 113 item. 657). (+ implementing regulations)</a:t>
          </a:r>
          <a:endParaRPr lang="pl-PL" dirty="0"/>
        </a:p>
      </dgm:t>
    </dgm:pt>
    <dgm:pt modelId="{76E8471A-8602-4830-A5C2-19AED8E725C6}" type="parTrans" cxnId="{A55D0C4E-3974-4FAE-8702-105E2ACC06F9}">
      <dgm:prSet/>
      <dgm:spPr/>
      <dgm:t>
        <a:bodyPr/>
        <a:lstStyle/>
        <a:p>
          <a:endParaRPr lang="pl-PL"/>
        </a:p>
      </dgm:t>
    </dgm:pt>
    <dgm:pt modelId="{E10AFD2D-E383-439B-B5CC-C2FF6F8B15F3}" type="sibTrans" cxnId="{A55D0C4E-3974-4FAE-8702-105E2ACC06F9}">
      <dgm:prSet/>
      <dgm:spPr/>
      <dgm:t>
        <a:bodyPr/>
        <a:lstStyle/>
        <a:p>
          <a:endParaRPr lang="pl-PL"/>
        </a:p>
      </dgm:t>
    </dgm:pt>
    <dgm:pt modelId="{F93A00F6-ED99-4032-8289-BEE23CC6DDAE}">
      <dgm:prSet/>
      <dgm:spPr/>
      <dgm:t>
        <a:bodyPr/>
        <a:lstStyle/>
        <a:p>
          <a:r>
            <a:rPr lang="en-US" dirty="0" smtClean="0"/>
            <a:t>Act of February 17, 2005 on the informatization of entities implementing public programmes (Journal of Laws N. 64, item 565, as amended).</a:t>
          </a:r>
          <a:endParaRPr lang="pl-PL" dirty="0"/>
        </a:p>
      </dgm:t>
    </dgm:pt>
    <dgm:pt modelId="{619AC94B-5089-4476-B3D8-CE66A56D05F2}" type="parTrans" cxnId="{B5AA4EF2-B7BD-4D1C-A476-BA4E41691C86}">
      <dgm:prSet/>
      <dgm:spPr/>
      <dgm:t>
        <a:bodyPr/>
        <a:lstStyle/>
        <a:p>
          <a:endParaRPr lang="pl-PL"/>
        </a:p>
      </dgm:t>
    </dgm:pt>
    <dgm:pt modelId="{67BC25C4-B8F3-44EE-8A3D-3D8C01229FFD}" type="sibTrans" cxnId="{B5AA4EF2-B7BD-4D1C-A476-BA4E41691C86}">
      <dgm:prSet/>
      <dgm:spPr/>
      <dgm:t>
        <a:bodyPr/>
        <a:lstStyle/>
        <a:p>
          <a:endParaRPr lang="pl-PL"/>
        </a:p>
      </dgm:t>
    </dgm:pt>
    <dgm:pt modelId="{DA81E4A4-34CD-4075-9233-5808E03D2656}">
      <dgm:prSet/>
      <dgm:spPr/>
      <dgm:t>
        <a:bodyPr/>
        <a:lstStyle/>
        <a:p>
          <a:r>
            <a:rPr lang="en-US" dirty="0" smtClean="0"/>
            <a:t>DIRECTIVE 2011/24/EU OF THE EUROPEAN PARLIAMENT AND OF THE COUNCIL  (9 March 2011) on the application of patients rights in cross-border healthcare</a:t>
          </a:r>
          <a:endParaRPr lang="pl-PL" dirty="0"/>
        </a:p>
      </dgm:t>
    </dgm:pt>
    <dgm:pt modelId="{52EF319C-0AE4-4D91-9F27-66E381E4E292}" type="parTrans" cxnId="{33C757E3-01A7-4A53-BB88-8075E1E52566}">
      <dgm:prSet/>
      <dgm:spPr/>
      <dgm:t>
        <a:bodyPr/>
        <a:lstStyle/>
        <a:p>
          <a:endParaRPr lang="pl-PL"/>
        </a:p>
      </dgm:t>
    </dgm:pt>
    <dgm:pt modelId="{4DA6790D-D5B1-415D-AA3C-BD6CA4802A44}" type="sibTrans" cxnId="{33C757E3-01A7-4A53-BB88-8075E1E52566}">
      <dgm:prSet/>
      <dgm:spPr/>
      <dgm:t>
        <a:bodyPr/>
        <a:lstStyle/>
        <a:p>
          <a:endParaRPr lang="pl-PL"/>
        </a:p>
      </dgm:t>
    </dgm:pt>
    <dgm:pt modelId="{98954119-4280-4028-A684-89E709F282FD}">
      <dgm:prSet/>
      <dgm:spPr/>
      <dgm:t>
        <a:bodyPr/>
        <a:lstStyle/>
        <a:p>
          <a:r>
            <a:rPr lang="en-US" dirty="0" smtClean="0"/>
            <a:t>Directions of informatization "e-Health Poland" for 2010-2015</a:t>
          </a:r>
          <a:endParaRPr lang="pl-PL" dirty="0"/>
        </a:p>
      </dgm:t>
    </dgm:pt>
    <dgm:pt modelId="{02E774B4-400F-468D-A1DE-F3820FA53A44}" type="parTrans" cxnId="{5D5C163C-416C-4422-B088-D9EA11BB7759}">
      <dgm:prSet/>
      <dgm:spPr/>
      <dgm:t>
        <a:bodyPr/>
        <a:lstStyle/>
        <a:p>
          <a:endParaRPr lang="pl-PL"/>
        </a:p>
      </dgm:t>
    </dgm:pt>
    <dgm:pt modelId="{2F3216A2-DEEA-41F9-ACE2-2659862FCA38}" type="sibTrans" cxnId="{5D5C163C-416C-4422-B088-D9EA11BB7759}">
      <dgm:prSet/>
      <dgm:spPr/>
      <dgm:t>
        <a:bodyPr/>
        <a:lstStyle/>
        <a:p>
          <a:endParaRPr lang="pl-PL"/>
        </a:p>
      </dgm:t>
    </dgm:pt>
    <dgm:pt modelId="{9BBBDE61-19B7-407C-9B31-FD03DCD549CC}">
      <dgm:prSet/>
      <dgm:spPr/>
      <dgm:t>
        <a:bodyPr/>
        <a:lstStyle/>
        <a:p>
          <a:r>
            <a:rPr lang="en-US" noProof="0" dirty="0" smtClean="0"/>
            <a:t>Regulation</a:t>
          </a:r>
          <a:r>
            <a:rPr lang="pl-PL" dirty="0" smtClean="0"/>
            <a:t> on </a:t>
          </a:r>
          <a:r>
            <a:rPr lang="en-US" noProof="0" dirty="0" smtClean="0"/>
            <a:t>National</a:t>
          </a:r>
          <a:r>
            <a:rPr lang="pl-PL" dirty="0" smtClean="0"/>
            <a:t> Interoperability Framework</a:t>
          </a:r>
          <a:endParaRPr lang="pl-PL" dirty="0"/>
        </a:p>
      </dgm:t>
    </dgm:pt>
    <dgm:pt modelId="{7061A0B3-0D2D-4E07-A2F9-686AC95F50CD}" type="parTrans" cxnId="{D3FD0893-0C98-4024-835E-B57D09C0EBA7}">
      <dgm:prSet/>
      <dgm:spPr/>
      <dgm:t>
        <a:bodyPr/>
        <a:lstStyle/>
        <a:p>
          <a:endParaRPr lang="pl-PL"/>
        </a:p>
      </dgm:t>
    </dgm:pt>
    <dgm:pt modelId="{F9C6CFF3-0F2B-44E2-8F56-7692BC3AEF02}" type="sibTrans" cxnId="{D3FD0893-0C98-4024-835E-B57D09C0EBA7}">
      <dgm:prSet/>
      <dgm:spPr/>
      <dgm:t>
        <a:bodyPr/>
        <a:lstStyle/>
        <a:p>
          <a:endParaRPr lang="pl-PL"/>
        </a:p>
      </dgm:t>
    </dgm:pt>
    <dgm:pt modelId="{BB323474-3E16-4341-88AF-A7F7AC41B0B5}" type="pres">
      <dgm:prSet presAssocID="{4C53CFEE-4231-413B-A7C7-F4AAA2064B26}" presName="diagram" presStyleCnt="0">
        <dgm:presLayoutVars>
          <dgm:dir/>
          <dgm:resizeHandles val="exact"/>
        </dgm:presLayoutVars>
      </dgm:prSet>
      <dgm:spPr/>
    </dgm:pt>
    <dgm:pt modelId="{756DAD9D-8C11-4354-88AE-C7CBAEF50930}" type="pres">
      <dgm:prSet presAssocID="{AC611D66-89FE-4846-95FB-C3E8C6AA3A5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5820D4F-28D9-4A17-BCFD-7B85DA401068}" type="pres">
      <dgm:prSet presAssocID="{E10AFD2D-E383-439B-B5CC-C2FF6F8B15F3}" presName="sibTrans" presStyleCnt="0"/>
      <dgm:spPr/>
    </dgm:pt>
    <dgm:pt modelId="{B3A57705-F992-49ED-85EB-7F40646C046C}" type="pres">
      <dgm:prSet presAssocID="{F93A00F6-ED99-4032-8289-BEE23CC6DDAE}" presName="node" presStyleLbl="node1" presStyleIdx="1" presStyleCnt="6">
        <dgm:presLayoutVars>
          <dgm:bulletEnabled val="1"/>
        </dgm:presLayoutVars>
      </dgm:prSet>
      <dgm:spPr/>
    </dgm:pt>
    <dgm:pt modelId="{332A1CB1-109F-46AE-9A89-1C429BDC4934}" type="pres">
      <dgm:prSet presAssocID="{67BC25C4-B8F3-44EE-8A3D-3D8C01229FFD}" presName="sibTrans" presStyleCnt="0"/>
      <dgm:spPr/>
    </dgm:pt>
    <dgm:pt modelId="{D915BA50-B19F-460F-A7F1-76D071764774}" type="pres">
      <dgm:prSet presAssocID="{DA81E4A4-34CD-4075-9233-5808E03D2656}" presName="node" presStyleLbl="node1" presStyleIdx="2" presStyleCnt="6">
        <dgm:presLayoutVars>
          <dgm:bulletEnabled val="1"/>
        </dgm:presLayoutVars>
      </dgm:prSet>
      <dgm:spPr/>
    </dgm:pt>
    <dgm:pt modelId="{7CC31BB7-DC61-4316-8358-1BA202DD56CE}" type="pres">
      <dgm:prSet presAssocID="{4DA6790D-D5B1-415D-AA3C-BD6CA4802A44}" presName="sibTrans" presStyleCnt="0"/>
      <dgm:spPr/>
    </dgm:pt>
    <dgm:pt modelId="{92E3F4D6-1CE8-4B5B-A9AE-DB3DF0F7EAC3}" type="pres">
      <dgm:prSet presAssocID="{9BBBDE61-19B7-407C-9B31-FD03DCD549C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5FB10D6-AA76-4667-93F1-C274FEE87053}" type="pres">
      <dgm:prSet presAssocID="{F9C6CFF3-0F2B-44E2-8F56-7692BC3AEF02}" presName="sibTrans" presStyleCnt="0"/>
      <dgm:spPr/>
    </dgm:pt>
    <dgm:pt modelId="{4871774D-1D43-4DB4-9A03-B27B72E8C717}" type="pres">
      <dgm:prSet presAssocID="{98954119-4280-4028-A684-89E709F282FD}" presName="node" presStyleLbl="node1" presStyleIdx="4" presStyleCnt="6">
        <dgm:presLayoutVars>
          <dgm:bulletEnabled val="1"/>
        </dgm:presLayoutVars>
      </dgm:prSet>
      <dgm:spPr/>
    </dgm:pt>
    <dgm:pt modelId="{8FDA6F5C-FC7D-4B30-9D4C-8DFCCA63B393}" type="pres">
      <dgm:prSet presAssocID="{2F3216A2-DEEA-41F9-ACE2-2659862FCA38}" presName="sibTrans" presStyleCnt="0"/>
      <dgm:spPr/>
    </dgm:pt>
    <dgm:pt modelId="{97C81606-8F74-4584-8B0C-041FB4B9B33F}" type="pres">
      <dgm:prSet presAssocID="{626D29C0-7A57-4E80-BB5B-FD5F909C4D2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05460A3-44F4-45B5-B248-9345D4412BC8}" type="presOf" srcId="{F93A00F6-ED99-4032-8289-BEE23CC6DDAE}" destId="{B3A57705-F992-49ED-85EB-7F40646C046C}" srcOrd="0" destOrd="0" presId="urn:microsoft.com/office/officeart/2005/8/layout/default"/>
    <dgm:cxn modelId="{6D30FCEE-6E10-464A-BCA9-0313E2D0A6B5}" srcId="{4C53CFEE-4231-413B-A7C7-F4AAA2064B26}" destId="{626D29C0-7A57-4E80-BB5B-FD5F909C4D24}" srcOrd="5" destOrd="0" parTransId="{6610E1C0-0517-4BC2-9B6C-269CFE2166DC}" sibTransId="{EC389405-2D18-4998-BB97-9615F1C5BA43}"/>
    <dgm:cxn modelId="{C45F045A-A617-410B-A10C-2BC17AE9C7E2}" type="presOf" srcId="{AC611D66-89FE-4846-95FB-C3E8C6AA3A59}" destId="{756DAD9D-8C11-4354-88AE-C7CBAEF50930}" srcOrd="0" destOrd="0" presId="urn:microsoft.com/office/officeart/2005/8/layout/default"/>
    <dgm:cxn modelId="{33C757E3-01A7-4A53-BB88-8075E1E52566}" srcId="{4C53CFEE-4231-413B-A7C7-F4AAA2064B26}" destId="{DA81E4A4-34CD-4075-9233-5808E03D2656}" srcOrd="2" destOrd="0" parTransId="{52EF319C-0AE4-4D91-9F27-66E381E4E292}" sibTransId="{4DA6790D-D5B1-415D-AA3C-BD6CA4802A44}"/>
    <dgm:cxn modelId="{5D5C163C-416C-4422-B088-D9EA11BB7759}" srcId="{4C53CFEE-4231-413B-A7C7-F4AAA2064B26}" destId="{98954119-4280-4028-A684-89E709F282FD}" srcOrd="4" destOrd="0" parTransId="{02E774B4-400F-468D-A1DE-F3820FA53A44}" sibTransId="{2F3216A2-DEEA-41F9-ACE2-2659862FCA38}"/>
    <dgm:cxn modelId="{A55D0C4E-3974-4FAE-8702-105E2ACC06F9}" srcId="{4C53CFEE-4231-413B-A7C7-F4AAA2064B26}" destId="{AC611D66-89FE-4846-95FB-C3E8C6AA3A59}" srcOrd="0" destOrd="0" parTransId="{76E8471A-8602-4830-A5C2-19AED8E725C6}" sibTransId="{E10AFD2D-E383-439B-B5CC-C2FF6F8B15F3}"/>
    <dgm:cxn modelId="{94FAB734-506D-4085-AF33-D498648F170C}" type="presOf" srcId="{9BBBDE61-19B7-407C-9B31-FD03DCD549CC}" destId="{92E3F4D6-1CE8-4B5B-A9AE-DB3DF0F7EAC3}" srcOrd="0" destOrd="0" presId="urn:microsoft.com/office/officeart/2005/8/layout/default"/>
    <dgm:cxn modelId="{B5AA4EF2-B7BD-4D1C-A476-BA4E41691C86}" srcId="{4C53CFEE-4231-413B-A7C7-F4AAA2064B26}" destId="{F93A00F6-ED99-4032-8289-BEE23CC6DDAE}" srcOrd="1" destOrd="0" parTransId="{619AC94B-5089-4476-B3D8-CE66A56D05F2}" sibTransId="{67BC25C4-B8F3-44EE-8A3D-3D8C01229FFD}"/>
    <dgm:cxn modelId="{35B04774-0DAE-4F6B-A1F8-5825AA7A9716}" type="presOf" srcId="{4C53CFEE-4231-413B-A7C7-F4AAA2064B26}" destId="{BB323474-3E16-4341-88AF-A7F7AC41B0B5}" srcOrd="0" destOrd="0" presId="urn:microsoft.com/office/officeart/2005/8/layout/default"/>
    <dgm:cxn modelId="{FB0E22E4-7D74-44FF-9166-7D6FF52F3805}" type="presOf" srcId="{626D29C0-7A57-4E80-BB5B-FD5F909C4D24}" destId="{97C81606-8F74-4584-8B0C-041FB4B9B33F}" srcOrd="0" destOrd="0" presId="urn:microsoft.com/office/officeart/2005/8/layout/default"/>
    <dgm:cxn modelId="{69356C0C-0DF5-47BC-B053-486CB6677DE8}" type="presOf" srcId="{DA81E4A4-34CD-4075-9233-5808E03D2656}" destId="{D915BA50-B19F-460F-A7F1-76D071764774}" srcOrd="0" destOrd="0" presId="urn:microsoft.com/office/officeart/2005/8/layout/default"/>
    <dgm:cxn modelId="{D5757195-CC5B-4DD9-A507-2C49C5BBF36E}" type="presOf" srcId="{98954119-4280-4028-A684-89E709F282FD}" destId="{4871774D-1D43-4DB4-9A03-B27B72E8C717}" srcOrd="0" destOrd="0" presId="urn:microsoft.com/office/officeart/2005/8/layout/default"/>
    <dgm:cxn modelId="{D3FD0893-0C98-4024-835E-B57D09C0EBA7}" srcId="{4C53CFEE-4231-413B-A7C7-F4AAA2064B26}" destId="{9BBBDE61-19B7-407C-9B31-FD03DCD549CC}" srcOrd="3" destOrd="0" parTransId="{7061A0B3-0D2D-4E07-A2F9-686AC95F50CD}" sibTransId="{F9C6CFF3-0F2B-44E2-8F56-7692BC3AEF02}"/>
    <dgm:cxn modelId="{B0ECA2EF-90C0-46DF-9C96-8C7D4535799F}" type="presParOf" srcId="{BB323474-3E16-4341-88AF-A7F7AC41B0B5}" destId="{756DAD9D-8C11-4354-88AE-C7CBAEF50930}" srcOrd="0" destOrd="0" presId="urn:microsoft.com/office/officeart/2005/8/layout/default"/>
    <dgm:cxn modelId="{D8B11BAC-D2E7-43D8-8AF0-2BC664F60AC1}" type="presParOf" srcId="{BB323474-3E16-4341-88AF-A7F7AC41B0B5}" destId="{05820D4F-28D9-4A17-BCFD-7B85DA401068}" srcOrd="1" destOrd="0" presId="urn:microsoft.com/office/officeart/2005/8/layout/default"/>
    <dgm:cxn modelId="{631E48FA-07F1-48FA-976F-5342DBE535AD}" type="presParOf" srcId="{BB323474-3E16-4341-88AF-A7F7AC41B0B5}" destId="{B3A57705-F992-49ED-85EB-7F40646C046C}" srcOrd="2" destOrd="0" presId="urn:microsoft.com/office/officeart/2005/8/layout/default"/>
    <dgm:cxn modelId="{4CBB78CB-3BC8-4277-AC22-D053016A0392}" type="presParOf" srcId="{BB323474-3E16-4341-88AF-A7F7AC41B0B5}" destId="{332A1CB1-109F-46AE-9A89-1C429BDC4934}" srcOrd="3" destOrd="0" presId="urn:microsoft.com/office/officeart/2005/8/layout/default"/>
    <dgm:cxn modelId="{EBCB708D-B376-43D9-975B-80989ABCBF9F}" type="presParOf" srcId="{BB323474-3E16-4341-88AF-A7F7AC41B0B5}" destId="{D915BA50-B19F-460F-A7F1-76D071764774}" srcOrd="4" destOrd="0" presId="urn:microsoft.com/office/officeart/2005/8/layout/default"/>
    <dgm:cxn modelId="{40662C5B-1311-4452-8F98-7C1F69E036C7}" type="presParOf" srcId="{BB323474-3E16-4341-88AF-A7F7AC41B0B5}" destId="{7CC31BB7-DC61-4316-8358-1BA202DD56CE}" srcOrd="5" destOrd="0" presId="urn:microsoft.com/office/officeart/2005/8/layout/default"/>
    <dgm:cxn modelId="{1FFABC2A-4418-47F0-BE7C-EF6FCB3FBF1C}" type="presParOf" srcId="{BB323474-3E16-4341-88AF-A7F7AC41B0B5}" destId="{92E3F4D6-1CE8-4B5B-A9AE-DB3DF0F7EAC3}" srcOrd="6" destOrd="0" presId="urn:microsoft.com/office/officeart/2005/8/layout/default"/>
    <dgm:cxn modelId="{BCFFD745-B2E4-4723-B0EC-C7570B99D5B1}" type="presParOf" srcId="{BB323474-3E16-4341-88AF-A7F7AC41B0B5}" destId="{35FB10D6-AA76-4667-93F1-C274FEE87053}" srcOrd="7" destOrd="0" presId="urn:microsoft.com/office/officeart/2005/8/layout/default"/>
    <dgm:cxn modelId="{94575C52-9795-499D-92A7-993A0DA01229}" type="presParOf" srcId="{BB323474-3E16-4341-88AF-A7F7AC41B0B5}" destId="{4871774D-1D43-4DB4-9A03-B27B72E8C717}" srcOrd="8" destOrd="0" presId="urn:microsoft.com/office/officeart/2005/8/layout/default"/>
    <dgm:cxn modelId="{21A8C844-9DC2-4CBB-A2CD-CC70AD3E1B2C}" type="presParOf" srcId="{BB323474-3E16-4341-88AF-A7F7AC41B0B5}" destId="{8FDA6F5C-FC7D-4B30-9D4C-8DFCCA63B393}" srcOrd="9" destOrd="0" presId="urn:microsoft.com/office/officeart/2005/8/layout/default"/>
    <dgm:cxn modelId="{2FEA113E-C2C3-47B8-8AD9-8FD73CEC9122}" type="presParOf" srcId="{BB323474-3E16-4341-88AF-A7F7AC41B0B5}" destId="{97C81606-8F74-4584-8B0C-041FB4B9B33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DB2D128-34EB-4941-AB8C-960CBAE27CC1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C0677AB4-A828-4BA5-AE99-19EE66CE2452}">
      <dgm:prSet phldrT="[Tekst]"/>
      <dgm:spPr/>
      <dgm:t>
        <a:bodyPr/>
        <a:lstStyle/>
        <a:p>
          <a:r>
            <a:rPr lang="en-US" noProof="0" dirty="0" smtClean="0"/>
            <a:t>Establishing</a:t>
          </a:r>
          <a:r>
            <a:rPr lang="pl-PL" dirty="0" smtClean="0"/>
            <a:t> a </a:t>
          </a:r>
          <a:r>
            <a:rPr lang="pl-PL" dirty="0" err="1" smtClean="0"/>
            <a:t>national</a:t>
          </a:r>
          <a:r>
            <a:rPr lang="pl-PL" dirty="0" smtClean="0"/>
            <a:t> platform </a:t>
          </a:r>
          <a:r>
            <a:rPr lang="pl-PL" dirty="0" err="1" smtClean="0"/>
            <a:t>that</a:t>
          </a:r>
          <a:r>
            <a:rPr lang="pl-PL" dirty="0" smtClean="0"/>
            <a:t> </a:t>
          </a:r>
          <a:r>
            <a:rPr lang="pl-PL" dirty="0" err="1" smtClean="0"/>
            <a:t>will</a:t>
          </a:r>
          <a:r>
            <a:rPr lang="pl-PL" dirty="0" smtClean="0"/>
            <a:t> </a:t>
          </a:r>
          <a:r>
            <a:rPr lang="pl-PL" dirty="0" err="1" smtClean="0"/>
            <a:t>enable</a:t>
          </a:r>
          <a:r>
            <a:rPr lang="pl-PL" dirty="0" smtClean="0"/>
            <a:t> </a:t>
          </a:r>
          <a:r>
            <a:rPr lang="pl-PL" dirty="0" err="1" smtClean="0"/>
            <a:t>information</a:t>
          </a:r>
          <a:r>
            <a:rPr lang="pl-PL" dirty="0" smtClean="0"/>
            <a:t> exchange </a:t>
          </a:r>
          <a:r>
            <a:rPr lang="en-US" noProof="0" dirty="0" smtClean="0"/>
            <a:t>between</a:t>
          </a:r>
          <a:r>
            <a:rPr lang="pl-PL" dirty="0" smtClean="0"/>
            <a:t> health </a:t>
          </a:r>
          <a:r>
            <a:rPr lang="pl-PL" dirty="0" err="1" smtClean="0"/>
            <a:t>care</a:t>
          </a:r>
          <a:r>
            <a:rPr lang="pl-PL" dirty="0" smtClean="0"/>
            <a:t> </a:t>
          </a:r>
          <a:r>
            <a:rPr lang="pl-PL" dirty="0" err="1" smtClean="0"/>
            <a:t>professionals</a:t>
          </a:r>
          <a:r>
            <a:rPr lang="pl-PL" dirty="0" smtClean="0"/>
            <a:t> - </a:t>
          </a:r>
          <a:r>
            <a:rPr lang="pl-PL" dirty="0" err="1" smtClean="0"/>
            <a:t>teleconsultation</a:t>
          </a:r>
          <a:endParaRPr lang="pl-PL" dirty="0"/>
        </a:p>
      </dgm:t>
    </dgm:pt>
    <dgm:pt modelId="{BEF56C4A-49C7-4AED-992A-798FDD26102A}" type="parTrans" cxnId="{4E643C72-698E-4030-AD19-745839144B10}">
      <dgm:prSet/>
      <dgm:spPr/>
      <dgm:t>
        <a:bodyPr/>
        <a:lstStyle/>
        <a:p>
          <a:endParaRPr lang="pl-PL"/>
        </a:p>
      </dgm:t>
    </dgm:pt>
    <dgm:pt modelId="{051DA314-D64B-4FFB-85D3-420330C23A5C}" type="sibTrans" cxnId="{4E643C72-698E-4030-AD19-745839144B10}">
      <dgm:prSet/>
      <dgm:spPr/>
      <dgm:t>
        <a:bodyPr/>
        <a:lstStyle/>
        <a:p>
          <a:endParaRPr lang="pl-PL"/>
        </a:p>
      </dgm:t>
    </dgm:pt>
    <dgm:pt modelId="{759A0BF0-F9BB-451B-88CF-929CD1C85818}">
      <dgm:prSet phldrT="[Tekst]"/>
      <dgm:spPr/>
      <dgm:t>
        <a:bodyPr/>
        <a:lstStyle/>
        <a:p>
          <a:r>
            <a:rPr lang="en-US" noProof="0" smtClean="0"/>
            <a:t>Enabling remote monitoring of patient’s condition </a:t>
          </a:r>
          <a:endParaRPr lang="en-US" noProof="0"/>
        </a:p>
      </dgm:t>
    </dgm:pt>
    <dgm:pt modelId="{2EFF29B8-687C-4156-AA28-649777D754E5}" type="parTrans" cxnId="{30C5D530-660A-4D77-9F45-464BA3865144}">
      <dgm:prSet/>
      <dgm:spPr/>
      <dgm:t>
        <a:bodyPr/>
        <a:lstStyle/>
        <a:p>
          <a:endParaRPr lang="pl-PL"/>
        </a:p>
      </dgm:t>
    </dgm:pt>
    <dgm:pt modelId="{6B0D4392-09BC-4E02-874D-47A6512E1775}" type="sibTrans" cxnId="{30C5D530-660A-4D77-9F45-464BA3865144}">
      <dgm:prSet/>
      <dgm:spPr/>
      <dgm:t>
        <a:bodyPr/>
        <a:lstStyle/>
        <a:p>
          <a:endParaRPr lang="pl-PL"/>
        </a:p>
      </dgm:t>
    </dgm:pt>
    <dgm:pt modelId="{5D02258A-289B-4502-9049-652D60FEE760}" type="pres">
      <dgm:prSet presAssocID="{0DB2D128-34EB-4941-AB8C-960CBAE27CC1}" presName="diagram" presStyleCnt="0">
        <dgm:presLayoutVars>
          <dgm:dir/>
          <dgm:resizeHandles val="exact"/>
        </dgm:presLayoutVars>
      </dgm:prSet>
      <dgm:spPr/>
    </dgm:pt>
    <dgm:pt modelId="{2D6B2C40-3BC4-4887-90A9-1F6790D646A4}" type="pres">
      <dgm:prSet presAssocID="{C0677AB4-A828-4BA5-AE99-19EE66CE2452}" presName="node" presStyleLbl="node1" presStyleIdx="0" presStyleCnt="2">
        <dgm:presLayoutVars>
          <dgm:bulletEnabled val="1"/>
        </dgm:presLayoutVars>
      </dgm:prSet>
      <dgm:spPr/>
    </dgm:pt>
    <dgm:pt modelId="{C9C75845-FA2D-4FF2-B323-26F150A8C163}" type="pres">
      <dgm:prSet presAssocID="{051DA314-D64B-4FFB-85D3-420330C23A5C}" presName="sibTrans" presStyleCnt="0"/>
      <dgm:spPr/>
    </dgm:pt>
    <dgm:pt modelId="{4B146E0D-EFEA-48AF-B6CD-B5DF7111800C}" type="pres">
      <dgm:prSet presAssocID="{759A0BF0-F9BB-451B-88CF-929CD1C85818}" presName="node" presStyleLbl="node1" presStyleIdx="1" presStyleCnt="2">
        <dgm:presLayoutVars>
          <dgm:bulletEnabled val="1"/>
        </dgm:presLayoutVars>
      </dgm:prSet>
      <dgm:spPr/>
    </dgm:pt>
  </dgm:ptLst>
  <dgm:cxnLst>
    <dgm:cxn modelId="{ED3D63BB-A992-4741-99DB-CFF1A5907C70}" type="presOf" srcId="{759A0BF0-F9BB-451B-88CF-929CD1C85818}" destId="{4B146E0D-EFEA-48AF-B6CD-B5DF7111800C}" srcOrd="0" destOrd="0" presId="urn:microsoft.com/office/officeart/2005/8/layout/default"/>
    <dgm:cxn modelId="{30C5D530-660A-4D77-9F45-464BA3865144}" srcId="{0DB2D128-34EB-4941-AB8C-960CBAE27CC1}" destId="{759A0BF0-F9BB-451B-88CF-929CD1C85818}" srcOrd="1" destOrd="0" parTransId="{2EFF29B8-687C-4156-AA28-649777D754E5}" sibTransId="{6B0D4392-09BC-4E02-874D-47A6512E1775}"/>
    <dgm:cxn modelId="{4E643C72-698E-4030-AD19-745839144B10}" srcId="{0DB2D128-34EB-4941-AB8C-960CBAE27CC1}" destId="{C0677AB4-A828-4BA5-AE99-19EE66CE2452}" srcOrd="0" destOrd="0" parTransId="{BEF56C4A-49C7-4AED-992A-798FDD26102A}" sibTransId="{051DA314-D64B-4FFB-85D3-420330C23A5C}"/>
    <dgm:cxn modelId="{02E7C640-59E0-4488-921A-99B8F0B5C8BD}" type="presOf" srcId="{C0677AB4-A828-4BA5-AE99-19EE66CE2452}" destId="{2D6B2C40-3BC4-4887-90A9-1F6790D646A4}" srcOrd="0" destOrd="0" presId="urn:microsoft.com/office/officeart/2005/8/layout/default"/>
    <dgm:cxn modelId="{080CC2E9-3D1E-40F6-AC3F-84C7F7FC801A}" type="presOf" srcId="{0DB2D128-34EB-4941-AB8C-960CBAE27CC1}" destId="{5D02258A-289B-4502-9049-652D60FEE760}" srcOrd="0" destOrd="0" presId="urn:microsoft.com/office/officeart/2005/8/layout/default"/>
    <dgm:cxn modelId="{B13F1EF4-4A09-45AE-98ED-1BF7B9B77769}" type="presParOf" srcId="{5D02258A-289B-4502-9049-652D60FEE760}" destId="{2D6B2C40-3BC4-4887-90A9-1F6790D646A4}" srcOrd="0" destOrd="0" presId="urn:microsoft.com/office/officeart/2005/8/layout/default"/>
    <dgm:cxn modelId="{3F5C0385-ADA9-4E22-A4B8-45348D16EA48}" type="presParOf" srcId="{5D02258A-289B-4502-9049-652D60FEE760}" destId="{C9C75845-FA2D-4FF2-B323-26F150A8C163}" srcOrd="1" destOrd="0" presId="urn:microsoft.com/office/officeart/2005/8/layout/default"/>
    <dgm:cxn modelId="{FCF63DAE-CF33-48B0-ADE6-FEFFC2E49283}" type="presParOf" srcId="{5D02258A-289B-4502-9049-652D60FEE760}" destId="{4B146E0D-EFEA-48AF-B6CD-B5DF7111800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8C8E0A7-4B9B-4A74-88FD-E8BF13729571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l-PL"/>
        </a:p>
      </dgm:t>
    </dgm:pt>
    <dgm:pt modelId="{0759C652-7E51-4F99-8DC3-D7AA3B58D3D4}">
      <dgm:prSet phldrT="[Tekst]"/>
      <dgm:spPr/>
      <dgm:t>
        <a:bodyPr/>
        <a:lstStyle/>
        <a:p>
          <a:r>
            <a:rPr lang="en-US" b="0" dirty="0" smtClean="0"/>
            <a:t>Further development of electronic medical</a:t>
          </a:r>
          <a:r>
            <a:rPr lang="en-US" dirty="0" smtClean="0"/>
            <a:t> </a:t>
          </a:r>
          <a:r>
            <a:rPr lang="en-US" b="0" dirty="0" err="1" smtClean="0"/>
            <a:t>documenta</a:t>
          </a:r>
          <a:r>
            <a:rPr lang="pl-PL" b="0" dirty="0" smtClean="0"/>
            <a:t>t</a:t>
          </a:r>
          <a:r>
            <a:rPr lang="en-US" b="0" dirty="0" smtClean="0"/>
            <a:t>ion </a:t>
          </a:r>
          <a:endParaRPr lang="pl-PL" dirty="0"/>
        </a:p>
      </dgm:t>
    </dgm:pt>
    <dgm:pt modelId="{CBB992C3-D938-4BDF-85CB-B5FB597EAB10}" type="parTrans" cxnId="{51A5629B-B22D-499F-91F4-2094F76610F7}">
      <dgm:prSet/>
      <dgm:spPr/>
      <dgm:t>
        <a:bodyPr/>
        <a:lstStyle/>
        <a:p>
          <a:endParaRPr lang="pl-PL"/>
        </a:p>
      </dgm:t>
    </dgm:pt>
    <dgm:pt modelId="{314D7E4E-8B01-4DA6-A05E-B20676374488}" type="sibTrans" cxnId="{51A5629B-B22D-499F-91F4-2094F76610F7}">
      <dgm:prSet/>
      <dgm:spPr/>
      <dgm:t>
        <a:bodyPr/>
        <a:lstStyle/>
        <a:p>
          <a:endParaRPr lang="pl-PL"/>
        </a:p>
      </dgm:t>
    </dgm:pt>
    <dgm:pt modelId="{00C28C58-40CD-4897-892E-FA75A4788894}">
      <dgm:prSet/>
      <dgm:spPr/>
      <dgm:t>
        <a:bodyPr/>
        <a:lstStyle/>
        <a:p>
          <a:r>
            <a:rPr lang="en-US" smtClean="0"/>
            <a:t>Bu</a:t>
          </a:r>
          <a:r>
            <a:rPr lang="pl-PL" smtClean="0"/>
            <a:t>i</a:t>
          </a:r>
          <a:r>
            <a:rPr lang="en-US" smtClean="0"/>
            <a:t>lding integrity in accordance with regulation  of  National Interoperability Framework</a:t>
          </a:r>
          <a:endParaRPr lang="en-US" dirty="0" smtClean="0"/>
        </a:p>
      </dgm:t>
    </dgm:pt>
    <dgm:pt modelId="{F5E55791-9664-48C7-B6A5-32890B7E18C4}" type="parTrans" cxnId="{D6E73B59-5488-4464-8E05-147F16DDF8E8}">
      <dgm:prSet/>
      <dgm:spPr/>
      <dgm:t>
        <a:bodyPr/>
        <a:lstStyle/>
        <a:p>
          <a:endParaRPr lang="pl-PL"/>
        </a:p>
      </dgm:t>
    </dgm:pt>
    <dgm:pt modelId="{249FFB3B-6CD7-4F9D-8348-22341A5E62FB}" type="sibTrans" cxnId="{D6E73B59-5488-4464-8E05-147F16DDF8E8}">
      <dgm:prSet/>
      <dgm:spPr/>
      <dgm:t>
        <a:bodyPr/>
        <a:lstStyle/>
        <a:p>
          <a:endParaRPr lang="pl-PL"/>
        </a:p>
      </dgm:t>
    </dgm:pt>
    <dgm:pt modelId="{651313CA-F6AE-4366-901C-254C3ED09A94}">
      <dgm:prSet/>
      <dgm:spPr/>
      <dgm:t>
        <a:bodyPr/>
        <a:lstStyle/>
        <a:p>
          <a:r>
            <a:rPr lang="en-US" smtClean="0"/>
            <a:t>Incre</a:t>
          </a:r>
          <a:r>
            <a:rPr lang="pl-PL" smtClean="0"/>
            <a:t>a</a:t>
          </a:r>
          <a:r>
            <a:rPr lang="en-US" smtClean="0"/>
            <a:t>sing compatibility of solutions used in regional platforms</a:t>
          </a:r>
          <a:endParaRPr lang="en-US" b="0" dirty="0" smtClean="0"/>
        </a:p>
      </dgm:t>
    </dgm:pt>
    <dgm:pt modelId="{A3513F81-B894-4386-B229-34026A325B80}" type="parTrans" cxnId="{9D00CFFC-9126-4D0E-882F-BEE100FFA1E8}">
      <dgm:prSet/>
      <dgm:spPr/>
      <dgm:t>
        <a:bodyPr/>
        <a:lstStyle/>
        <a:p>
          <a:endParaRPr lang="pl-PL"/>
        </a:p>
      </dgm:t>
    </dgm:pt>
    <dgm:pt modelId="{52AA7C7C-C52A-4B61-993D-278EE1C39C31}" type="sibTrans" cxnId="{9D00CFFC-9126-4D0E-882F-BEE100FFA1E8}">
      <dgm:prSet/>
      <dgm:spPr/>
      <dgm:t>
        <a:bodyPr/>
        <a:lstStyle/>
        <a:p>
          <a:endParaRPr lang="pl-PL"/>
        </a:p>
      </dgm:t>
    </dgm:pt>
    <dgm:pt modelId="{B77BF28A-2D32-4C21-B02F-961339D6007D}" type="pres">
      <dgm:prSet presAssocID="{58C8E0A7-4B9B-4A74-88FD-E8BF13729571}" presName="diagram" presStyleCnt="0">
        <dgm:presLayoutVars>
          <dgm:dir/>
          <dgm:resizeHandles val="exact"/>
        </dgm:presLayoutVars>
      </dgm:prSet>
      <dgm:spPr/>
    </dgm:pt>
    <dgm:pt modelId="{F619DC4A-5379-4933-890D-979EF0742C27}" type="pres">
      <dgm:prSet presAssocID="{0759C652-7E51-4F99-8DC3-D7AA3B58D3D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CDA0F6F-CE1C-4F0B-984B-F12B67469EFE}" type="pres">
      <dgm:prSet presAssocID="{314D7E4E-8B01-4DA6-A05E-B20676374488}" presName="sibTrans" presStyleCnt="0"/>
      <dgm:spPr/>
    </dgm:pt>
    <dgm:pt modelId="{A281D0DC-EBC3-4504-8235-1C1EE1F44064}" type="pres">
      <dgm:prSet presAssocID="{00C28C58-40CD-4897-892E-FA75A4788894}" presName="node" presStyleLbl="node1" presStyleIdx="1" presStyleCnt="3">
        <dgm:presLayoutVars>
          <dgm:bulletEnabled val="1"/>
        </dgm:presLayoutVars>
      </dgm:prSet>
      <dgm:spPr/>
    </dgm:pt>
    <dgm:pt modelId="{DBC588B3-9FCA-40ED-8B6D-F808A975A1EA}" type="pres">
      <dgm:prSet presAssocID="{249FFB3B-6CD7-4F9D-8348-22341A5E62FB}" presName="sibTrans" presStyleCnt="0"/>
      <dgm:spPr/>
    </dgm:pt>
    <dgm:pt modelId="{23DF135E-BC6D-4838-944F-E5477467DD4A}" type="pres">
      <dgm:prSet presAssocID="{651313CA-F6AE-4366-901C-254C3ED09A94}" presName="node" presStyleLbl="node1" presStyleIdx="2" presStyleCnt="3">
        <dgm:presLayoutVars>
          <dgm:bulletEnabled val="1"/>
        </dgm:presLayoutVars>
      </dgm:prSet>
      <dgm:spPr/>
    </dgm:pt>
  </dgm:ptLst>
  <dgm:cxnLst>
    <dgm:cxn modelId="{BB6A72D5-2CD0-4374-A1BC-793B596023A0}" type="presOf" srcId="{0759C652-7E51-4F99-8DC3-D7AA3B58D3D4}" destId="{F619DC4A-5379-4933-890D-979EF0742C27}" srcOrd="0" destOrd="0" presId="urn:microsoft.com/office/officeart/2005/8/layout/default"/>
    <dgm:cxn modelId="{D6E73B59-5488-4464-8E05-147F16DDF8E8}" srcId="{58C8E0A7-4B9B-4A74-88FD-E8BF13729571}" destId="{00C28C58-40CD-4897-892E-FA75A4788894}" srcOrd="1" destOrd="0" parTransId="{F5E55791-9664-48C7-B6A5-32890B7E18C4}" sibTransId="{249FFB3B-6CD7-4F9D-8348-22341A5E62FB}"/>
    <dgm:cxn modelId="{51A5629B-B22D-499F-91F4-2094F76610F7}" srcId="{58C8E0A7-4B9B-4A74-88FD-E8BF13729571}" destId="{0759C652-7E51-4F99-8DC3-D7AA3B58D3D4}" srcOrd="0" destOrd="0" parTransId="{CBB992C3-D938-4BDF-85CB-B5FB597EAB10}" sibTransId="{314D7E4E-8B01-4DA6-A05E-B20676374488}"/>
    <dgm:cxn modelId="{9D00CFFC-9126-4D0E-882F-BEE100FFA1E8}" srcId="{58C8E0A7-4B9B-4A74-88FD-E8BF13729571}" destId="{651313CA-F6AE-4366-901C-254C3ED09A94}" srcOrd="2" destOrd="0" parTransId="{A3513F81-B894-4386-B229-34026A325B80}" sibTransId="{52AA7C7C-C52A-4B61-993D-278EE1C39C31}"/>
    <dgm:cxn modelId="{2B882435-EA36-4F12-8AF4-81899DD25459}" type="presOf" srcId="{00C28C58-40CD-4897-892E-FA75A4788894}" destId="{A281D0DC-EBC3-4504-8235-1C1EE1F44064}" srcOrd="0" destOrd="0" presId="urn:microsoft.com/office/officeart/2005/8/layout/default"/>
    <dgm:cxn modelId="{797D7C0D-6192-4DFD-B347-6B18B2010797}" type="presOf" srcId="{58C8E0A7-4B9B-4A74-88FD-E8BF13729571}" destId="{B77BF28A-2D32-4C21-B02F-961339D6007D}" srcOrd="0" destOrd="0" presId="urn:microsoft.com/office/officeart/2005/8/layout/default"/>
    <dgm:cxn modelId="{D97C10A9-9F2F-4618-A9AC-A99CCF883BFC}" type="presOf" srcId="{651313CA-F6AE-4366-901C-254C3ED09A94}" destId="{23DF135E-BC6D-4838-944F-E5477467DD4A}" srcOrd="0" destOrd="0" presId="urn:microsoft.com/office/officeart/2005/8/layout/default"/>
    <dgm:cxn modelId="{755DCD39-A9A9-4598-8660-D602FA8FCCF6}" type="presParOf" srcId="{B77BF28A-2D32-4C21-B02F-961339D6007D}" destId="{F619DC4A-5379-4933-890D-979EF0742C27}" srcOrd="0" destOrd="0" presId="urn:microsoft.com/office/officeart/2005/8/layout/default"/>
    <dgm:cxn modelId="{67670CA8-A5FB-47D8-8985-3DE159882463}" type="presParOf" srcId="{B77BF28A-2D32-4C21-B02F-961339D6007D}" destId="{0CDA0F6F-CE1C-4F0B-984B-F12B67469EFE}" srcOrd="1" destOrd="0" presId="urn:microsoft.com/office/officeart/2005/8/layout/default"/>
    <dgm:cxn modelId="{D67F3213-4762-4985-BDFD-1DAB00293AB2}" type="presParOf" srcId="{B77BF28A-2D32-4C21-B02F-961339D6007D}" destId="{A281D0DC-EBC3-4504-8235-1C1EE1F44064}" srcOrd="2" destOrd="0" presId="urn:microsoft.com/office/officeart/2005/8/layout/default"/>
    <dgm:cxn modelId="{BB5E9753-59AD-4431-A059-1CEEC371FF5D}" type="presParOf" srcId="{B77BF28A-2D32-4C21-B02F-961339D6007D}" destId="{DBC588B3-9FCA-40ED-8B6D-F808A975A1EA}" srcOrd="3" destOrd="0" presId="urn:microsoft.com/office/officeart/2005/8/layout/default"/>
    <dgm:cxn modelId="{E764D614-4E07-4D37-94AC-F2E20C7F5E08}" type="presParOf" srcId="{B77BF28A-2D32-4C21-B02F-961339D6007D}" destId="{23DF135E-BC6D-4838-944F-E5477467DD4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E3D085B-E8FC-4ED4-8D37-CC50311A45E0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l-PL"/>
        </a:p>
      </dgm:t>
    </dgm:pt>
    <dgm:pt modelId="{D22E36EF-5CAA-4A40-8334-B5D92DCF67E7}">
      <dgm:prSet phldrT="[Tekst]"/>
      <dgm:spPr/>
      <dgm:t>
        <a:bodyPr/>
        <a:lstStyle/>
        <a:p>
          <a:r>
            <a:rPr lang="en-US" dirty="0" smtClean="0"/>
            <a:t>Continuation of the ICT skills building project</a:t>
          </a:r>
          <a:endParaRPr lang="pl-PL" dirty="0"/>
        </a:p>
      </dgm:t>
    </dgm:pt>
    <dgm:pt modelId="{EE99978A-817E-4630-9650-6A3049F73F44}" type="parTrans" cxnId="{132108D0-71CC-465D-A4F5-4D16CDDAC3CE}">
      <dgm:prSet/>
      <dgm:spPr/>
      <dgm:t>
        <a:bodyPr/>
        <a:lstStyle/>
        <a:p>
          <a:endParaRPr lang="pl-PL"/>
        </a:p>
      </dgm:t>
    </dgm:pt>
    <dgm:pt modelId="{6DEFACC3-68CB-4FB2-9C24-44E13C34D036}" type="sibTrans" cxnId="{132108D0-71CC-465D-A4F5-4D16CDDAC3CE}">
      <dgm:prSet/>
      <dgm:spPr/>
      <dgm:t>
        <a:bodyPr/>
        <a:lstStyle/>
        <a:p>
          <a:endParaRPr lang="pl-PL"/>
        </a:p>
      </dgm:t>
    </dgm:pt>
    <dgm:pt modelId="{AF9E3241-52E6-474D-B6A7-3A87A72749E3}">
      <dgm:prSet/>
      <dgm:spPr/>
      <dgm:t>
        <a:bodyPr/>
        <a:lstStyle/>
        <a:p>
          <a:r>
            <a:rPr lang="en-US" b="0" smtClean="0"/>
            <a:t>Making IT resources acce</a:t>
          </a:r>
          <a:r>
            <a:rPr lang="pl-PL" b="0" smtClean="0"/>
            <a:t>s</a:t>
          </a:r>
          <a:r>
            <a:rPr lang="en-US" b="0" smtClean="0"/>
            <a:t>sible by widespread abilities to work in the health information systems</a:t>
          </a:r>
          <a:endParaRPr lang="en-US" b="0" dirty="0" smtClean="0"/>
        </a:p>
      </dgm:t>
    </dgm:pt>
    <dgm:pt modelId="{E2FF7557-8DD6-4310-BC61-7C7A87431DE5}" type="parTrans" cxnId="{6199D566-7ED9-4E52-A2C3-BD480F407394}">
      <dgm:prSet/>
      <dgm:spPr/>
      <dgm:t>
        <a:bodyPr/>
        <a:lstStyle/>
        <a:p>
          <a:endParaRPr lang="pl-PL"/>
        </a:p>
      </dgm:t>
    </dgm:pt>
    <dgm:pt modelId="{B95B76DF-4259-425B-A8F0-D8915EA5AB80}" type="sibTrans" cxnId="{6199D566-7ED9-4E52-A2C3-BD480F407394}">
      <dgm:prSet/>
      <dgm:spPr/>
      <dgm:t>
        <a:bodyPr/>
        <a:lstStyle/>
        <a:p>
          <a:endParaRPr lang="pl-PL"/>
        </a:p>
      </dgm:t>
    </dgm:pt>
    <dgm:pt modelId="{E37140FD-75A0-4AA8-94CA-A905C0E5D4F4}" type="pres">
      <dgm:prSet presAssocID="{DE3D085B-E8FC-4ED4-8D37-CC50311A45E0}" presName="diagram" presStyleCnt="0">
        <dgm:presLayoutVars>
          <dgm:dir/>
          <dgm:resizeHandles val="exact"/>
        </dgm:presLayoutVars>
      </dgm:prSet>
      <dgm:spPr/>
    </dgm:pt>
    <dgm:pt modelId="{E8701C01-BB78-4BC3-BCAB-87177C187B7A}" type="pres">
      <dgm:prSet presAssocID="{D22E36EF-5CAA-4A40-8334-B5D92DCF67E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DA93E2-1F6B-4D4A-B92D-E94306107470}" type="pres">
      <dgm:prSet presAssocID="{6DEFACC3-68CB-4FB2-9C24-44E13C34D036}" presName="sibTrans" presStyleCnt="0"/>
      <dgm:spPr/>
    </dgm:pt>
    <dgm:pt modelId="{C4A03802-4DAA-4253-B36D-7AF36FD761AD}" type="pres">
      <dgm:prSet presAssocID="{AF9E3241-52E6-474D-B6A7-3A87A72749E3}" presName="node" presStyleLbl="node1" presStyleIdx="1" presStyleCnt="2">
        <dgm:presLayoutVars>
          <dgm:bulletEnabled val="1"/>
        </dgm:presLayoutVars>
      </dgm:prSet>
      <dgm:spPr/>
    </dgm:pt>
  </dgm:ptLst>
  <dgm:cxnLst>
    <dgm:cxn modelId="{74A5F476-8841-441D-8F38-5C020205B245}" type="presOf" srcId="{DE3D085B-E8FC-4ED4-8D37-CC50311A45E0}" destId="{E37140FD-75A0-4AA8-94CA-A905C0E5D4F4}" srcOrd="0" destOrd="0" presId="urn:microsoft.com/office/officeart/2005/8/layout/default"/>
    <dgm:cxn modelId="{44FC2FF9-4854-4F54-90CF-41F83BBCF57B}" type="presOf" srcId="{D22E36EF-5CAA-4A40-8334-B5D92DCF67E7}" destId="{E8701C01-BB78-4BC3-BCAB-87177C187B7A}" srcOrd="0" destOrd="0" presId="urn:microsoft.com/office/officeart/2005/8/layout/default"/>
    <dgm:cxn modelId="{99812FEE-6F1D-45B8-A47A-D3BD3AFF950D}" type="presOf" srcId="{AF9E3241-52E6-474D-B6A7-3A87A72749E3}" destId="{C4A03802-4DAA-4253-B36D-7AF36FD761AD}" srcOrd="0" destOrd="0" presId="urn:microsoft.com/office/officeart/2005/8/layout/default"/>
    <dgm:cxn modelId="{6199D566-7ED9-4E52-A2C3-BD480F407394}" srcId="{DE3D085B-E8FC-4ED4-8D37-CC50311A45E0}" destId="{AF9E3241-52E6-474D-B6A7-3A87A72749E3}" srcOrd="1" destOrd="0" parTransId="{E2FF7557-8DD6-4310-BC61-7C7A87431DE5}" sibTransId="{B95B76DF-4259-425B-A8F0-D8915EA5AB80}"/>
    <dgm:cxn modelId="{132108D0-71CC-465D-A4F5-4D16CDDAC3CE}" srcId="{DE3D085B-E8FC-4ED4-8D37-CC50311A45E0}" destId="{D22E36EF-5CAA-4A40-8334-B5D92DCF67E7}" srcOrd="0" destOrd="0" parTransId="{EE99978A-817E-4630-9650-6A3049F73F44}" sibTransId="{6DEFACC3-68CB-4FB2-9C24-44E13C34D036}"/>
    <dgm:cxn modelId="{5C7CD76F-E0FA-45C6-B8B0-D9471D72946A}" type="presParOf" srcId="{E37140FD-75A0-4AA8-94CA-A905C0E5D4F4}" destId="{E8701C01-BB78-4BC3-BCAB-87177C187B7A}" srcOrd="0" destOrd="0" presId="urn:microsoft.com/office/officeart/2005/8/layout/default"/>
    <dgm:cxn modelId="{C7828852-C668-478B-9953-822D691780F2}" type="presParOf" srcId="{E37140FD-75A0-4AA8-94CA-A905C0E5D4F4}" destId="{F7DA93E2-1F6B-4D4A-B92D-E94306107470}" srcOrd="1" destOrd="0" presId="urn:microsoft.com/office/officeart/2005/8/layout/default"/>
    <dgm:cxn modelId="{98D1D0FB-9005-4065-90E5-B66C397D310D}" type="presParOf" srcId="{E37140FD-75A0-4AA8-94CA-A905C0E5D4F4}" destId="{C4A03802-4DAA-4253-B36D-7AF36FD761A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83D8B7-9794-4DB6-9636-ADDD18898B8A}" type="doc">
      <dgm:prSet loTypeId="urn:microsoft.com/office/officeart/2005/8/layout/vList5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pl-PL"/>
        </a:p>
      </dgm:t>
    </dgm:pt>
    <dgm:pt modelId="{30080ABD-D89E-4CE1-8D32-AA7A632CC2EE}">
      <dgm:prSet/>
      <dgm:spPr/>
      <dgm:t>
        <a:bodyPr/>
        <a:lstStyle/>
        <a:p>
          <a:pPr rtl="0"/>
          <a:r>
            <a:rPr lang="pl-PL" b="1" dirty="0" smtClean="0"/>
            <a:t>Budget: </a:t>
          </a:r>
          <a:endParaRPr lang="pl-PL" b="1" dirty="0"/>
        </a:p>
      </dgm:t>
    </dgm:pt>
    <dgm:pt modelId="{911277FD-2835-4EA7-9DF9-F588E1F71861}" type="parTrans" cxnId="{4717FB4F-36E8-42EB-9431-431DDD4438C5}">
      <dgm:prSet/>
      <dgm:spPr/>
      <dgm:t>
        <a:bodyPr/>
        <a:lstStyle/>
        <a:p>
          <a:endParaRPr lang="pl-PL"/>
        </a:p>
      </dgm:t>
    </dgm:pt>
    <dgm:pt modelId="{24DFF009-419F-4AE7-B674-B21CC4F0F2F5}" type="sibTrans" cxnId="{4717FB4F-36E8-42EB-9431-431DDD4438C5}">
      <dgm:prSet/>
      <dgm:spPr/>
      <dgm:t>
        <a:bodyPr/>
        <a:lstStyle/>
        <a:p>
          <a:endParaRPr lang="pl-PL"/>
        </a:p>
      </dgm:t>
    </dgm:pt>
    <dgm:pt modelId="{E6C45152-66CE-454E-B0E9-E0B359424201}">
      <dgm:prSet/>
      <dgm:spPr/>
      <dgm:t>
        <a:bodyPr/>
        <a:lstStyle/>
        <a:p>
          <a:pPr rtl="0"/>
          <a:r>
            <a:rPr lang="pl-PL" b="1" dirty="0" smtClean="0"/>
            <a:t>712 640 000,00 PLN</a:t>
          </a:r>
          <a:endParaRPr lang="pl-PL" dirty="0"/>
        </a:p>
      </dgm:t>
    </dgm:pt>
    <dgm:pt modelId="{99E785F2-ADFD-4EFB-B38A-39D5D7E3ADDB}" type="parTrans" cxnId="{DEBD1AF6-951E-40DF-927F-49226D28FB47}">
      <dgm:prSet/>
      <dgm:spPr/>
      <dgm:t>
        <a:bodyPr/>
        <a:lstStyle/>
        <a:p>
          <a:endParaRPr lang="pl-PL"/>
        </a:p>
      </dgm:t>
    </dgm:pt>
    <dgm:pt modelId="{569AC0B6-C7FE-424D-8D8C-B40865077741}" type="sibTrans" cxnId="{DEBD1AF6-951E-40DF-927F-49226D28FB47}">
      <dgm:prSet/>
      <dgm:spPr/>
      <dgm:t>
        <a:bodyPr/>
        <a:lstStyle/>
        <a:p>
          <a:endParaRPr lang="pl-PL"/>
        </a:p>
      </dgm:t>
    </dgm:pt>
    <dgm:pt modelId="{6A5751F1-4677-4351-854C-94EB9B30FBF0}">
      <dgm:prSet/>
      <dgm:spPr/>
      <dgm:t>
        <a:bodyPr/>
        <a:lstStyle/>
        <a:p>
          <a:pPr rtl="0"/>
          <a:r>
            <a:rPr lang="pl-PL" b="1" dirty="0" smtClean="0"/>
            <a:t>UE </a:t>
          </a:r>
          <a:r>
            <a:rPr lang="pl-PL" b="1" dirty="0" err="1" smtClean="0"/>
            <a:t>funds</a:t>
          </a:r>
          <a:r>
            <a:rPr lang="pl-PL" b="1" dirty="0" smtClean="0"/>
            <a:t>: </a:t>
          </a:r>
          <a:endParaRPr lang="pl-PL" b="1" dirty="0"/>
        </a:p>
      </dgm:t>
    </dgm:pt>
    <dgm:pt modelId="{95651D16-E906-410B-BAD1-9B34E2D64417}" type="parTrans" cxnId="{F8162048-C28B-4E2E-8BED-4359C7C176D8}">
      <dgm:prSet/>
      <dgm:spPr/>
      <dgm:t>
        <a:bodyPr/>
        <a:lstStyle/>
        <a:p>
          <a:endParaRPr lang="pl-PL"/>
        </a:p>
      </dgm:t>
    </dgm:pt>
    <dgm:pt modelId="{AD74EAA4-7018-491A-890A-F074A227A755}" type="sibTrans" cxnId="{F8162048-C28B-4E2E-8BED-4359C7C176D8}">
      <dgm:prSet/>
      <dgm:spPr/>
      <dgm:t>
        <a:bodyPr/>
        <a:lstStyle/>
        <a:p>
          <a:endParaRPr lang="pl-PL"/>
        </a:p>
      </dgm:t>
    </dgm:pt>
    <dgm:pt modelId="{DF131687-5885-4EEE-B3B4-BC461DDB8814}">
      <dgm:prSet/>
      <dgm:spPr/>
      <dgm:t>
        <a:bodyPr/>
        <a:lstStyle/>
        <a:p>
          <a:pPr rtl="0"/>
          <a:r>
            <a:rPr lang="pl-PL" b="1" dirty="0" smtClean="0"/>
            <a:t>676 840 000,00 PLN</a:t>
          </a:r>
          <a:endParaRPr lang="pl-PL" dirty="0"/>
        </a:p>
      </dgm:t>
    </dgm:pt>
    <dgm:pt modelId="{FA75449F-DB0A-415A-B152-C54F2F527504}" type="parTrans" cxnId="{EC004656-60EF-4F17-AD76-5F6137E791D9}">
      <dgm:prSet/>
      <dgm:spPr/>
      <dgm:t>
        <a:bodyPr/>
        <a:lstStyle/>
        <a:p>
          <a:endParaRPr lang="pl-PL"/>
        </a:p>
      </dgm:t>
    </dgm:pt>
    <dgm:pt modelId="{3FE8F4FB-6E54-4BB1-B1D9-09B9B31D9AC0}" type="sibTrans" cxnId="{EC004656-60EF-4F17-AD76-5F6137E791D9}">
      <dgm:prSet/>
      <dgm:spPr/>
      <dgm:t>
        <a:bodyPr/>
        <a:lstStyle/>
        <a:p>
          <a:endParaRPr lang="pl-PL"/>
        </a:p>
      </dgm:t>
    </dgm:pt>
    <dgm:pt modelId="{715C5BBF-1C70-4404-97AE-F75D33A83303}">
      <dgm:prSet/>
      <dgm:spPr/>
      <dgm:t>
        <a:bodyPr/>
        <a:lstStyle/>
        <a:p>
          <a:pPr rtl="0"/>
          <a:r>
            <a:rPr lang="pl-PL" b="1" dirty="0" smtClean="0"/>
            <a:t>Time </a:t>
          </a:r>
          <a:r>
            <a:rPr lang="pl-PL" b="1" dirty="0" err="1" smtClean="0"/>
            <a:t>frame</a:t>
          </a:r>
          <a:r>
            <a:rPr lang="pl-PL" b="1" dirty="0" smtClean="0"/>
            <a:t>: </a:t>
          </a:r>
          <a:endParaRPr lang="pl-PL" b="1" dirty="0"/>
        </a:p>
      </dgm:t>
    </dgm:pt>
    <dgm:pt modelId="{0A2D72C8-5ECF-4CAF-A4C4-A83579B27C43}" type="parTrans" cxnId="{33D9BA01-6117-4EFF-9FBD-B9D77C96AE86}">
      <dgm:prSet/>
      <dgm:spPr/>
      <dgm:t>
        <a:bodyPr/>
        <a:lstStyle/>
        <a:p>
          <a:endParaRPr lang="pl-PL"/>
        </a:p>
      </dgm:t>
    </dgm:pt>
    <dgm:pt modelId="{A18F3270-E554-45A1-9E44-FD4022F832D0}" type="sibTrans" cxnId="{33D9BA01-6117-4EFF-9FBD-B9D77C96AE86}">
      <dgm:prSet/>
      <dgm:spPr/>
      <dgm:t>
        <a:bodyPr/>
        <a:lstStyle/>
        <a:p>
          <a:endParaRPr lang="pl-PL"/>
        </a:p>
      </dgm:t>
    </dgm:pt>
    <dgm:pt modelId="{EB718F0B-99C0-4923-A1D9-0B5BD9DB6459}">
      <dgm:prSet/>
      <dgm:spPr/>
      <dgm:t>
        <a:bodyPr/>
        <a:lstStyle/>
        <a:p>
          <a:pPr rtl="0"/>
          <a:r>
            <a:rPr lang="pl-PL" b="1" dirty="0" smtClean="0"/>
            <a:t>2007-11-27  </a:t>
          </a:r>
          <a:r>
            <a:rPr lang="pl-PL" b="1" dirty="0" err="1" smtClean="0"/>
            <a:t>till</a:t>
          </a:r>
          <a:r>
            <a:rPr lang="pl-PL" b="1" dirty="0" smtClean="0"/>
            <a:t> 2014-12-31</a:t>
          </a:r>
          <a:endParaRPr lang="pl-PL" b="1" dirty="0"/>
        </a:p>
      </dgm:t>
    </dgm:pt>
    <dgm:pt modelId="{EA498D3E-BBC2-465C-9B60-C0F3FD8D7553}" type="parTrans" cxnId="{63AF2C0D-C2D7-4DC6-8CBA-AEF02814F5D6}">
      <dgm:prSet/>
      <dgm:spPr/>
      <dgm:t>
        <a:bodyPr/>
        <a:lstStyle/>
        <a:p>
          <a:endParaRPr lang="pl-PL"/>
        </a:p>
      </dgm:t>
    </dgm:pt>
    <dgm:pt modelId="{18036AC2-AE10-47C3-9BE1-A1F56F37BA07}" type="sibTrans" cxnId="{63AF2C0D-C2D7-4DC6-8CBA-AEF02814F5D6}">
      <dgm:prSet/>
      <dgm:spPr/>
      <dgm:t>
        <a:bodyPr/>
        <a:lstStyle/>
        <a:p>
          <a:endParaRPr lang="pl-PL"/>
        </a:p>
      </dgm:t>
    </dgm:pt>
    <dgm:pt modelId="{AB1A3C72-F063-44C6-9753-ED943545B87E}">
      <dgm:prSet/>
      <dgm:spPr/>
      <dgm:t>
        <a:bodyPr/>
        <a:lstStyle/>
        <a:p>
          <a:pPr rtl="0"/>
          <a:r>
            <a:rPr lang="pl-PL" b="1" dirty="0" err="1" smtClean="0"/>
            <a:t>Beneficiary</a:t>
          </a:r>
          <a:r>
            <a:rPr lang="pl-PL" b="1" dirty="0" smtClean="0"/>
            <a:t> : </a:t>
          </a:r>
          <a:endParaRPr lang="pl-PL" dirty="0"/>
        </a:p>
      </dgm:t>
    </dgm:pt>
    <dgm:pt modelId="{306D15AD-8AD1-421B-8CAB-76B22A9E0E2C}" type="parTrans" cxnId="{37527981-ED12-4013-976C-C38A8C1FF6D5}">
      <dgm:prSet/>
      <dgm:spPr/>
      <dgm:t>
        <a:bodyPr/>
        <a:lstStyle/>
        <a:p>
          <a:endParaRPr lang="pl-PL"/>
        </a:p>
      </dgm:t>
    </dgm:pt>
    <dgm:pt modelId="{64416C84-0D81-4767-9E5A-BD3E86D55E8F}" type="sibTrans" cxnId="{37527981-ED12-4013-976C-C38A8C1FF6D5}">
      <dgm:prSet/>
      <dgm:spPr/>
      <dgm:t>
        <a:bodyPr/>
        <a:lstStyle/>
        <a:p>
          <a:endParaRPr lang="pl-PL"/>
        </a:p>
      </dgm:t>
    </dgm:pt>
    <dgm:pt modelId="{CB3F91AC-AF06-4FA8-89F8-7DCA539A2489}">
      <dgm:prSet/>
      <dgm:spPr/>
      <dgm:t>
        <a:bodyPr/>
        <a:lstStyle/>
        <a:p>
          <a:pPr rtl="0"/>
          <a:r>
            <a:rPr lang="pl-PL" b="1" dirty="0" err="1" smtClean="0"/>
            <a:t>National</a:t>
          </a:r>
          <a:r>
            <a:rPr lang="pl-PL" b="1" dirty="0" smtClean="0"/>
            <a:t> Centre for Health Information Systems</a:t>
          </a:r>
          <a:endParaRPr lang="pl-PL" b="1" dirty="0"/>
        </a:p>
      </dgm:t>
    </dgm:pt>
    <dgm:pt modelId="{407A79BC-88EE-4DF7-8E61-09F633839081}" type="parTrans" cxnId="{C9C28CF8-F678-4FA7-9CED-F112653EC775}">
      <dgm:prSet/>
      <dgm:spPr/>
      <dgm:t>
        <a:bodyPr/>
        <a:lstStyle/>
        <a:p>
          <a:endParaRPr lang="pl-PL"/>
        </a:p>
      </dgm:t>
    </dgm:pt>
    <dgm:pt modelId="{E60E3048-1167-462D-95A4-C5B30D20896C}" type="sibTrans" cxnId="{C9C28CF8-F678-4FA7-9CED-F112653EC775}">
      <dgm:prSet/>
      <dgm:spPr/>
      <dgm:t>
        <a:bodyPr/>
        <a:lstStyle/>
        <a:p>
          <a:endParaRPr lang="pl-PL"/>
        </a:p>
      </dgm:t>
    </dgm:pt>
    <dgm:pt modelId="{3B7FBD10-5E51-41CF-B295-7175CEC0B6C0}" type="pres">
      <dgm:prSet presAssocID="{2683D8B7-9794-4DB6-9636-ADDD18898B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AB06B54-A062-447C-A92B-3BF9B60A7D3A}" type="pres">
      <dgm:prSet presAssocID="{30080ABD-D89E-4CE1-8D32-AA7A632CC2EE}" presName="linNode" presStyleCnt="0"/>
      <dgm:spPr/>
    </dgm:pt>
    <dgm:pt modelId="{2822E902-27E6-4C98-A1FC-18F8B4B0D8AF}" type="pres">
      <dgm:prSet presAssocID="{30080ABD-D89E-4CE1-8D32-AA7A632CC2EE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4040AB4-8790-4B6E-91A4-53E4D30FD9EC}" type="pres">
      <dgm:prSet presAssocID="{30080ABD-D89E-4CE1-8D32-AA7A632CC2EE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EBD9337-B224-44AA-8ED6-BEB4448B84AC}" type="pres">
      <dgm:prSet presAssocID="{24DFF009-419F-4AE7-B674-B21CC4F0F2F5}" presName="sp" presStyleCnt="0"/>
      <dgm:spPr/>
    </dgm:pt>
    <dgm:pt modelId="{C01685CB-85A1-42F7-838E-7781B23E73F9}" type="pres">
      <dgm:prSet presAssocID="{6A5751F1-4677-4351-854C-94EB9B30FBF0}" presName="linNode" presStyleCnt="0"/>
      <dgm:spPr/>
    </dgm:pt>
    <dgm:pt modelId="{407DF497-4211-4680-9B06-1FAD8785491C}" type="pres">
      <dgm:prSet presAssocID="{6A5751F1-4677-4351-854C-94EB9B30FBF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D432C58-42C8-4E19-BEAF-119AB2672DD1}" type="pres">
      <dgm:prSet presAssocID="{6A5751F1-4677-4351-854C-94EB9B30FBF0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27295D-1AB8-4702-AAF9-5AE0EBC78DFC}" type="pres">
      <dgm:prSet presAssocID="{AD74EAA4-7018-491A-890A-F074A227A755}" presName="sp" presStyleCnt="0"/>
      <dgm:spPr/>
    </dgm:pt>
    <dgm:pt modelId="{7F44F75F-939D-4270-84B2-53E7AF129FA6}" type="pres">
      <dgm:prSet presAssocID="{715C5BBF-1C70-4404-97AE-F75D33A83303}" presName="linNode" presStyleCnt="0"/>
      <dgm:spPr/>
    </dgm:pt>
    <dgm:pt modelId="{7DF75132-EF02-4C6E-A9B5-EFE5F761F8D1}" type="pres">
      <dgm:prSet presAssocID="{715C5BBF-1C70-4404-97AE-F75D33A83303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38F3B70-DAC0-4238-9980-AC615C687CA8}" type="pres">
      <dgm:prSet presAssocID="{715C5BBF-1C70-4404-97AE-F75D33A83303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A6AE4B-2401-4915-95A9-39D0D6BD42C5}" type="pres">
      <dgm:prSet presAssocID="{A18F3270-E554-45A1-9E44-FD4022F832D0}" presName="sp" presStyleCnt="0"/>
      <dgm:spPr/>
    </dgm:pt>
    <dgm:pt modelId="{EDA39B74-CF03-4270-84F6-BF6C5D2925A0}" type="pres">
      <dgm:prSet presAssocID="{AB1A3C72-F063-44C6-9753-ED943545B87E}" presName="linNode" presStyleCnt="0"/>
      <dgm:spPr/>
    </dgm:pt>
    <dgm:pt modelId="{93CCF85B-1A14-4367-83C5-8ED22CCB0A62}" type="pres">
      <dgm:prSet presAssocID="{AB1A3C72-F063-44C6-9753-ED943545B87E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E16104B-634E-4A30-A3FF-C299C8BE2B4B}" type="pres">
      <dgm:prSet presAssocID="{AB1A3C72-F063-44C6-9753-ED943545B87E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2B25295-E16D-484B-A61F-7E27F593AC0D}" type="presOf" srcId="{EB718F0B-99C0-4923-A1D9-0B5BD9DB6459}" destId="{838F3B70-DAC0-4238-9980-AC615C687CA8}" srcOrd="0" destOrd="0" presId="urn:microsoft.com/office/officeart/2005/8/layout/vList5"/>
    <dgm:cxn modelId="{A2E45D61-A381-469A-9B11-71D435BAF940}" type="presOf" srcId="{CB3F91AC-AF06-4FA8-89F8-7DCA539A2489}" destId="{AE16104B-634E-4A30-A3FF-C299C8BE2B4B}" srcOrd="0" destOrd="0" presId="urn:microsoft.com/office/officeart/2005/8/layout/vList5"/>
    <dgm:cxn modelId="{76F1E910-2881-4194-BAD6-2C982BE7E6D7}" type="presOf" srcId="{E6C45152-66CE-454E-B0E9-E0B359424201}" destId="{B4040AB4-8790-4B6E-91A4-53E4D30FD9EC}" srcOrd="0" destOrd="0" presId="urn:microsoft.com/office/officeart/2005/8/layout/vList5"/>
    <dgm:cxn modelId="{3333AEA7-C5A0-4DFE-ABA6-7346F3CE5FF6}" type="presOf" srcId="{30080ABD-D89E-4CE1-8D32-AA7A632CC2EE}" destId="{2822E902-27E6-4C98-A1FC-18F8B4B0D8AF}" srcOrd="0" destOrd="0" presId="urn:microsoft.com/office/officeart/2005/8/layout/vList5"/>
    <dgm:cxn modelId="{33D9BA01-6117-4EFF-9FBD-B9D77C96AE86}" srcId="{2683D8B7-9794-4DB6-9636-ADDD18898B8A}" destId="{715C5BBF-1C70-4404-97AE-F75D33A83303}" srcOrd="2" destOrd="0" parTransId="{0A2D72C8-5ECF-4CAF-A4C4-A83579B27C43}" sibTransId="{A18F3270-E554-45A1-9E44-FD4022F832D0}"/>
    <dgm:cxn modelId="{4717FB4F-36E8-42EB-9431-431DDD4438C5}" srcId="{2683D8B7-9794-4DB6-9636-ADDD18898B8A}" destId="{30080ABD-D89E-4CE1-8D32-AA7A632CC2EE}" srcOrd="0" destOrd="0" parTransId="{911277FD-2835-4EA7-9DF9-F588E1F71861}" sibTransId="{24DFF009-419F-4AE7-B674-B21CC4F0F2F5}"/>
    <dgm:cxn modelId="{F8162048-C28B-4E2E-8BED-4359C7C176D8}" srcId="{2683D8B7-9794-4DB6-9636-ADDD18898B8A}" destId="{6A5751F1-4677-4351-854C-94EB9B30FBF0}" srcOrd="1" destOrd="0" parTransId="{95651D16-E906-410B-BAD1-9B34E2D64417}" sibTransId="{AD74EAA4-7018-491A-890A-F074A227A755}"/>
    <dgm:cxn modelId="{63AF2C0D-C2D7-4DC6-8CBA-AEF02814F5D6}" srcId="{715C5BBF-1C70-4404-97AE-F75D33A83303}" destId="{EB718F0B-99C0-4923-A1D9-0B5BD9DB6459}" srcOrd="0" destOrd="0" parTransId="{EA498D3E-BBC2-465C-9B60-C0F3FD8D7553}" sibTransId="{18036AC2-AE10-47C3-9BE1-A1F56F37BA07}"/>
    <dgm:cxn modelId="{6DC510AE-3876-4DE1-8B4A-EBAEA3055482}" type="presOf" srcId="{6A5751F1-4677-4351-854C-94EB9B30FBF0}" destId="{407DF497-4211-4680-9B06-1FAD8785491C}" srcOrd="0" destOrd="0" presId="urn:microsoft.com/office/officeart/2005/8/layout/vList5"/>
    <dgm:cxn modelId="{52F0DBC3-F4F8-4F86-B12C-E53E106725DB}" type="presOf" srcId="{715C5BBF-1C70-4404-97AE-F75D33A83303}" destId="{7DF75132-EF02-4C6E-A9B5-EFE5F761F8D1}" srcOrd="0" destOrd="0" presId="urn:microsoft.com/office/officeart/2005/8/layout/vList5"/>
    <dgm:cxn modelId="{37527981-ED12-4013-976C-C38A8C1FF6D5}" srcId="{2683D8B7-9794-4DB6-9636-ADDD18898B8A}" destId="{AB1A3C72-F063-44C6-9753-ED943545B87E}" srcOrd="3" destOrd="0" parTransId="{306D15AD-8AD1-421B-8CAB-76B22A9E0E2C}" sibTransId="{64416C84-0D81-4767-9E5A-BD3E86D55E8F}"/>
    <dgm:cxn modelId="{DEBD1AF6-951E-40DF-927F-49226D28FB47}" srcId="{30080ABD-D89E-4CE1-8D32-AA7A632CC2EE}" destId="{E6C45152-66CE-454E-B0E9-E0B359424201}" srcOrd="0" destOrd="0" parTransId="{99E785F2-ADFD-4EFB-B38A-39D5D7E3ADDB}" sibTransId="{569AC0B6-C7FE-424D-8D8C-B40865077741}"/>
    <dgm:cxn modelId="{EC004656-60EF-4F17-AD76-5F6137E791D9}" srcId="{6A5751F1-4677-4351-854C-94EB9B30FBF0}" destId="{DF131687-5885-4EEE-B3B4-BC461DDB8814}" srcOrd="0" destOrd="0" parTransId="{FA75449F-DB0A-415A-B152-C54F2F527504}" sibTransId="{3FE8F4FB-6E54-4BB1-B1D9-09B9B31D9AC0}"/>
    <dgm:cxn modelId="{6B861538-3410-4D7E-ACCB-000563039CA9}" type="presOf" srcId="{DF131687-5885-4EEE-B3B4-BC461DDB8814}" destId="{AD432C58-42C8-4E19-BEAF-119AB2672DD1}" srcOrd="0" destOrd="0" presId="urn:microsoft.com/office/officeart/2005/8/layout/vList5"/>
    <dgm:cxn modelId="{A4955D25-02E4-450C-A97A-2F9D77329AD9}" type="presOf" srcId="{AB1A3C72-F063-44C6-9753-ED943545B87E}" destId="{93CCF85B-1A14-4367-83C5-8ED22CCB0A62}" srcOrd="0" destOrd="0" presId="urn:microsoft.com/office/officeart/2005/8/layout/vList5"/>
    <dgm:cxn modelId="{460F4B81-793B-45A8-8389-58E0C8B8456E}" type="presOf" srcId="{2683D8B7-9794-4DB6-9636-ADDD18898B8A}" destId="{3B7FBD10-5E51-41CF-B295-7175CEC0B6C0}" srcOrd="0" destOrd="0" presId="urn:microsoft.com/office/officeart/2005/8/layout/vList5"/>
    <dgm:cxn modelId="{C9C28CF8-F678-4FA7-9CED-F112653EC775}" srcId="{AB1A3C72-F063-44C6-9753-ED943545B87E}" destId="{CB3F91AC-AF06-4FA8-89F8-7DCA539A2489}" srcOrd="0" destOrd="0" parTransId="{407A79BC-88EE-4DF7-8E61-09F633839081}" sibTransId="{E60E3048-1167-462D-95A4-C5B30D20896C}"/>
    <dgm:cxn modelId="{8EF86CF2-67CA-4584-BDBB-45897D1B64E7}" type="presParOf" srcId="{3B7FBD10-5E51-41CF-B295-7175CEC0B6C0}" destId="{BAB06B54-A062-447C-A92B-3BF9B60A7D3A}" srcOrd="0" destOrd="0" presId="urn:microsoft.com/office/officeart/2005/8/layout/vList5"/>
    <dgm:cxn modelId="{855AFC13-3210-4254-A55A-A548E06C665C}" type="presParOf" srcId="{BAB06B54-A062-447C-A92B-3BF9B60A7D3A}" destId="{2822E902-27E6-4C98-A1FC-18F8B4B0D8AF}" srcOrd="0" destOrd="0" presId="urn:microsoft.com/office/officeart/2005/8/layout/vList5"/>
    <dgm:cxn modelId="{24598B34-AB40-4375-BB10-146057C56B61}" type="presParOf" srcId="{BAB06B54-A062-447C-A92B-3BF9B60A7D3A}" destId="{B4040AB4-8790-4B6E-91A4-53E4D30FD9EC}" srcOrd="1" destOrd="0" presId="urn:microsoft.com/office/officeart/2005/8/layout/vList5"/>
    <dgm:cxn modelId="{50717EF4-5DB3-4F02-8544-0ED8076A70BE}" type="presParOf" srcId="{3B7FBD10-5E51-41CF-B295-7175CEC0B6C0}" destId="{BEBD9337-B224-44AA-8ED6-BEB4448B84AC}" srcOrd="1" destOrd="0" presId="urn:microsoft.com/office/officeart/2005/8/layout/vList5"/>
    <dgm:cxn modelId="{D6F96ACD-3EE3-4DFA-A998-85BDA5659F30}" type="presParOf" srcId="{3B7FBD10-5E51-41CF-B295-7175CEC0B6C0}" destId="{C01685CB-85A1-42F7-838E-7781B23E73F9}" srcOrd="2" destOrd="0" presId="urn:microsoft.com/office/officeart/2005/8/layout/vList5"/>
    <dgm:cxn modelId="{31D05658-061C-4A0A-9758-9DF0146780ED}" type="presParOf" srcId="{C01685CB-85A1-42F7-838E-7781B23E73F9}" destId="{407DF497-4211-4680-9B06-1FAD8785491C}" srcOrd="0" destOrd="0" presId="urn:microsoft.com/office/officeart/2005/8/layout/vList5"/>
    <dgm:cxn modelId="{50CC999E-7230-4649-B32D-21B34B6E77FB}" type="presParOf" srcId="{C01685CB-85A1-42F7-838E-7781B23E73F9}" destId="{AD432C58-42C8-4E19-BEAF-119AB2672DD1}" srcOrd="1" destOrd="0" presId="urn:microsoft.com/office/officeart/2005/8/layout/vList5"/>
    <dgm:cxn modelId="{855B64AE-2AC7-48AF-B91A-B4B164191898}" type="presParOf" srcId="{3B7FBD10-5E51-41CF-B295-7175CEC0B6C0}" destId="{A727295D-1AB8-4702-AAF9-5AE0EBC78DFC}" srcOrd="3" destOrd="0" presId="urn:microsoft.com/office/officeart/2005/8/layout/vList5"/>
    <dgm:cxn modelId="{365D90AC-7B73-4017-92C0-780B4E46DD54}" type="presParOf" srcId="{3B7FBD10-5E51-41CF-B295-7175CEC0B6C0}" destId="{7F44F75F-939D-4270-84B2-53E7AF129FA6}" srcOrd="4" destOrd="0" presId="urn:microsoft.com/office/officeart/2005/8/layout/vList5"/>
    <dgm:cxn modelId="{13F02C1D-B5CA-4DF8-8755-2EADFA180125}" type="presParOf" srcId="{7F44F75F-939D-4270-84B2-53E7AF129FA6}" destId="{7DF75132-EF02-4C6E-A9B5-EFE5F761F8D1}" srcOrd="0" destOrd="0" presId="urn:microsoft.com/office/officeart/2005/8/layout/vList5"/>
    <dgm:cxn modelId="{D3855060-0509-4925-93D5-3558F935D5C1}" type="presParOf" srcId="{7F44F75F-939D-4270-84B2-53E7AF129FA6}" destId="{838F3B70-DAC0-4238-9980-AC615C687CA8}" srcOrd="1" destOrd="0" presId="urn:microsoft.com/office/officeart/2005/8/layout/vList5"/>
    <dgm:cxn modelId="{26BE07E4-B73E-45BF-BEC6-AC3A8BDEAECC}" type="presParOf" srcId="{3B7FBD10-5E51-41CF-B295-7175CEC0B6C0}" destId="{41A6AE4B-2401-4915-95A9-39D0D6BD42C5}" srcOrd="5" destOrd="0" presId="urn:microsoft.com/office/officeart/2005/8/layout/vList5"/>
    <dgm:cxn modelId="{04CABE36-ED7E-4202-9078-6AA92F7E4E4F}" type="presParOf" srcId="{3B7FBD10-5E51-41CF-B295-7175CEC0B6C0}" destId="{EDA39B74-CF03-4270-84F6-BF6C5D2925A0}" srcOrd="6" destOrd="0" presId="urn:microsoft.com/office/officeart/2005/8/layout/vList5"/>
    <dgm:cxn modelId="{30783CC0-8D57-4382-9A85-61C5F57F97E8}" type="presParOf" srcId="{EDA39B74-CF03-4270-84F6-BF6C5D2925A0}" destId="{93CCF85B-1A14-4367-83C5-8ED22CCB0A62}" srcOrd="0" destOrd="0" presId="urn:microsoft.com/office/officeart/2005/8/layout/vList5"/>
    <dgm:cxn modelId="{3B8DC191-FD10-4ABA-8EE9-B139546D056C}" type="presParOf" srcId="{EDA39B74-CF03-4270-84F6-BF6C5D2925A0}" destId="{AE16104B-634E-4A30-A3FF-C299C8BE2B4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736FD5-1054-4DCE-8EFF-F779B2CF33DD}" type="doc">
      <dgm:prSet loTypeId="urn:microsoft.com/office/officeart/2005/8/layout/lProcess3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pl-PL"/>
        </a:p>
      </dgm:t>
    </dgm:pt>
    <dgm:pt modelId="{691E5D47-1588-4C17-A59C-078A2F4B487D}">
      <dgm:prSet/>
      <dgm:spPr/>
      <dgm:t>
        <a:bodyPr/>
        <a:lstStyle/>
        <a:p>
          <a:pPr rtl="0"/>
          <a:r>
            <a:rPr lang="pl-PL" dirty="0" smtClean="0"/>
            <a:t>GOAL </a:t>
          </a:r>
          <a:r>
            <a:rPr lang="pl-PL" dirty="0" smtClean="0"/>
            <a:t>1</a:t>
          </a:r>
          <a:endParaRPr lang="pl-PL" dirty="0"/>
        </a:p>
      </dgm:t>
    </dgm:pt>
    <dgm:pt modelId="{A87785A1-3FFC-49C8-84DA-CD6282ED521D}" type="parTrans" cxnId="{6F969A43-D848-4BA1-B548-337EF6F48E1D}">
      <dgm:prSet/>
      <dgm:spPr/>
      <dgm:t>
        <a:bodyPr/>
        <a:lstStyle/>
        <a:p>
          <a:endParaRPr lang="pl-PL"/>
        </a:p>
      </dgm:t>
    </dgm:pt>
    <dgm:pt modelId="{873C4C39-AF82-4691-B141-2FDF4D4D132E}" type="sibTrans" cxnId="{6F969A43-D848-4BA1-B548-337EF6F48E1D}">
      <dgm:prSet/>
      <dgm:spPr/>
      <dgm:t>
        <a:bodyPr/>
        <a:lstStyle/>
        <a:p>
          <a:endParaRPr lang="pl-PL"/>
        </a:p>
      </dgm:t>
    </dgm:pt>
    <dgm:pt modelId="{E17137E6-8B19-45EE-9894-F744FA1113C7}">
      <dgm:prSet/>
      <dgm:spPr/>
      <dgm:t>
        <a:bodyPr/>
        <a:lstStyle/>
        <a:p>
          <a:pPr algn="l" rtl="0"/>
          <a:r>
            <a:rPr lang="en-GB" dirty="0" smtClean="0">
              <a:solidFill>
                <a:srgbClr val="000000"/>
              </a:solidFill>
              <a:latin typeface="Arial"/>
              <a:cs typeface="Arial" charset="0"/>
            </a:rPr>
            <a:t>Providing information concerning healthcare</a:t>
          </a:r>
          <a:endParaRPr lang="en-US" dirty="0"/>
        </a:p>
      </dgm:t>
    </dgm:pt>
    <dgm:pt modelId="{637E8EDC-A848-4C1C-8E95-B33EF8C91F1E}" type="parTrans" cxnId="{0E71CCC6-2895-46B3-8077-D581E0F05DDB}">
      <dgm:prSet/>
      <dgm:spPr/>
      <dgm:t>
        <a:bodyPr/>
        <a:lstStyle/>
        <a:p>
          <a:endParaRPr lang="pl-PL"/>
        </a:p>
      </dgm:t>
    </dgm:pt>
    <dgm:pt modelId="{0D1BCB54-D3B1-4A45-957C-6271B8FBDE0A}" type="sibTrans" cxnId="{0E71CCC6-2895-46B3-8077-D581E0F05DDB}">
      <dgm:prSet/>
      <dgm:spPr/>
      <dgm:t>
        <a:bodyPr/>
        <a:lstStyle/>
        <a:p>
          <a:endParaRPr lang="pl-PL"/>
        </a:p>
      </dgm:t>
    </dgm:pt>
    <dgm:pt modelId="{D3E7B3A0-A038-4933-90ED-B45385C10A94}">
      <dgm:prSet/>
      <dgm:spPr/>
      <dgm:t>
        <a:bodyPr/>
        <a:lstStyle/>
        <a:p>
          <a:pPr rtl="0"/>
          <a:r>
            <a:rPr lang="pl-PL" dirty="0" smtClean="0"/>
            <a:t>GOAL </a:t>
          </a:r>
          <a:r>
            <a:rPr lang="pl-PL" dirty="0" smtClean="0"/>
            <a:t>2</a:t>
          </a:r>
          <a:endParaRPr lang="pl-PL" dirty="0"/>
        </a:p>
      </dgm:t>
    </dgm:pt>
    <dgm:pt modelId="{D2662BDD-B94D-4102-A11A-1AF1B31B8438}" type="parTrans" cxnId="{57A977A3-93BB-4323-9762-D8A7BE5A8949}">
      <dgm:prSet/>
      <dgm:spPr/>
      <dgm:t>
        <a:bodyPr/>
        <a:lstStyle/>
        <a:p>
          <a:endParaRPr lang="pl-PL"/>
        </a:p>
      </dgm:t>
    </dgm:pt>
    <dgm:pt modelId="{FFBDBA42-126F-4BBD-B0DB-B725C4D9AA3F}" type="sibTrans" cxnId="{57A977A3-93BB-4323-9762-D8A7BE5A8949}">
      <dgm:prSet/>
      <dgm:spPr/>
      <dgm:t>
        <a:bodyPr/>
        <a:lstStyle/>
        <a:p>
          <a:endParaRPr lang="pl-PL"/>
        </a:p>
      </dgm:t>
    </dgm:pt>
    <dgm:pt modelId="{4CF42335-8152-446E-936E-E8E0139D2000}">
      <dgm:prSet/>
      <dgm:spPr/>
      <dgm:t>
        <a:bodyPr/>
        <a:lstStyle/>
        <a:p>
          <a:pPr algn="l" rtl="0"/>
          <a:r>
            <a:rPr lang="en-GB" dirty="0" smtClean="0">
              <a:solidFill>
                <a:srgbClr val="000000"/>
              </a:solidFill>
              <a:latin typeface="Arial"/>
              <a:cs typeface="Arial" charset="0"/>
            </a:rPr>
            <a:t>Providing medical personnel with access to patients’ digital medical records</a:t>
          </a:r>
          <a:endParaRPr lang="en-US" dirty="0"/>
        </a:p>
      </dgm:t>
    </dgm:pt>
    <dgm:pt modelId="{55A11BFA-EF5D-40A8-9996-A32E4513BFF4}" type="parTrans" cxnId="{1211AE2C-C6AB-4566-9F0E-A7B6B49081E9}">
      <dgm:prSet/>
      <dgm:spPr/>
      <dgm:t>
        <a:bodyPr/>
        <a:lstStyle/>
        <a:p>
          <a:endParaRPr lang="pl-PL"/>
        </a:p>
      </dgm:t>
    </dgm:pt>
    <dgm:pt modelId="{4A1325EB-0783-46B1-915B-49DB113A604A}" type="sibTrans" cxnId="{1211AE2C-C6AB-4566-9F0E-A7B6B49081E9}">
      <dgm:prSet/>
      <dgm:spPr/>
      <dgm:t>
        <a:bodyPr/>
        <a:lstStyle/>
        <a:p>
          <a:endParaRPr lang="pl-PL"/>
        </a:p>
      </dgm:t>
    </dgm:pt>
    <dgm:pt modelId="{C36C021E-F0AF-4CCB-A59D-1930EB1828AB}">
      <dgm:prSet/>
      <dgm:spPr/>
      <dgm:t>
        <a:bodyPr/>
        <a:lstStyle/>
        <a:p>
          <a:pPr rtl="0"/>
          <a:r>
            <a:rPr lang="pl-PL" dirty="0" smtClean="0"/>
            <a:t>GOAL </a:t>
          </a:r>
          <a:r>
            <a:rPr lang="pl-PL" dirty="0" smtClean="0"/>
            <a:t>3</a:t>
          </a:r>
          <a:endParaRPr lang="pl-PL" dirty="0"/>
        </a:p>
      </dgm:t>
    </dgm:pt>
    <dgm:pt modelId="{458DF3C9-79B2-472A-B691-043A5920688F}" type="parTrans" cxnId="{086B01DE-A322-4454-995D-0CDF070281B3}">
      <dgm:prSet/>
      <dgm:spPr/>
      <dgm:t>
        <a:bodyPr/>
        <a:lstStyle/>
        <a:p>
          <a:endParaRPr lang="pl-PL"/>
        </a:p>
      </dgm:t>
    </dgm:pt>
    <dgm:pt modelId="{DA3ACD53-F14F-47B1-8ED3-DBC7F55B2623}" type="sibTrans" cxnId="{086B01DE-A322-4454-995D-0CDF070281B3}">
      <dgm:prSet/>
      <dgm:spPr/>
      <dgm:t>
        <a:bodyPr/>
        <a:lstStyle/>
        <a:p>
          <a:endParaRPr lang="pl-PL"/>
        </a:p>
      </dgm:t>
    </dgm:pt>
    <dgm:pt modelId="{4058CB02-D0E3-4E88-BB62-9DB7CAA9BA22}">
      <dgm:prSet/>
      <dgm:spPr/>
      <dgm:t>
        <a:bodyPr/>
        <a:lstStyle/>
        <a:p>
          <a:pPr algn="l" rtl="0"/>
          <a:r>
            <a:rPr lang="en-GB" dirty="0" smtClean="0">
              <a:solidFill>
                <a:srgbClr val="000000"/>
              </a:solidFill>
              <a:latin typeface="Arial"/>
              <a:cs typeface="Arial" charset="0"/>
            </a:rPr>
            <a:t>Providing digital data on medical events to patients</a:t>
          </a:r>
          <a:endParaRPr lang="en-US" dirty="0"/>
        </a:p>
      </dgm:t>
    </dgm:pt>
    <dgm:pt modelId="{0BADBE35-1348-434D-A903-A99C8DFE76D8}" type="parTrans" cxnId="{1F5BE427-1789-4060-98FB-8E759CD43E4D}">
      <dgm:prSet/>
      <dgm:spPr/>
      <dgm:t>
        <a:bodyPr/>
        <a:lstStyle/>
        <a:p>
          <a:endParaRPr lang="pl-PL"/>
        </a:p>
      </dgm:t>
    </dgm:pt>
    <dgm:pt modelId="{224D84D2-6E67-4B6D-9571-BAA8C7A2C3E3}" type="sibTrans" cxnId="{1F5BE427-1789-4060-98FB-8E759CD43E4D}">
      <dgm:prSet/>
      <dgm:spPr/>
      <dgm:t>
        <a:bodyPr/>
        <a:lstStyle/>
        <a:p>
          <a:endParaRPr lang="pl-PL"/>
        </a:p>
      </dgm:t>
    </dgm:pt>
    <dgm:pt modelId="{CBF0A518-9355-4798-8755-94810C00E574}">
      <dgm:prSet/>
      <dgm:spPr/>
      <dgm:t>
        <a:bodyPr/>
        <a:lstStyle/>
        <a:p>
          <a:pPr rtl="0"/>
          <a:r>
            <a:rPr lang="pl-PL" dirty="0" smtClean="0"/>
            <a:t>GOAL </a:t>
          </a:r>
          <a:r>
            <a:rPr lang="pl-PL" dirty="0" smtClean="0"/>
            <a:t>4</a:t>
          </a:r>
          <a:endParaRPr lang="pl-PL" dirty="0"/>
        </a:p>
      </dgm:t>
    </dgm:pt>
    <dgm:pt modelId="{B91390D8-DB01-4BAB-B790-DFCEA76AA5EC}" type="parTrans" cxnId="{EFAC85F6-6B65-425D-B0D0-A4AEA8E48F50}">
      <dgm:prSet/>
      <dgm:spPr/>
      <dgm:t>
        <a:bodyPr/>
        <a:lstStyle/>
        <a:p>
          <a:endParaRPr lang="pl-PL"/>
        </a:p>
      </dgm:t>
    </dgm:pt>
    <dgm:pt modelId="{AA01420B-1563-422C-B55F-34E40D2AC47C}" type="sibTrans" cxnId="{EFAC85F6-6B65-425D-B0D0-A4AEA8E48F50}">
      <dgm:prSet/>
      <dgm:spPr/>
      <dgm:t>
        <a:bodyPr/>
        <a:lstStyle/>
        <a:p>
          <a:endParaRPr lang="pl-PL"/>
        </a:p>
      </dgm:t>
    </dgm:pt>
    <dgm:pt modelId="{4CA2C1C6-C732-4BD9-BFF9-5D5547B0DB93}">
      <dgm:prSet/>
      <dgm:spPr/>
      <dgm:t>
        <a:bodyPr/>
        <a:lstStyle/>
        <a:p>
          <a:pPr algn="l" rtl="0"/>
          <a:r>
            <a:rPr lang="en-GB" dirty="0" smtClean="0">
              <a:solidFill>
                <a:srgbClr val="000000"/>
              </a:solidFill>
              <a:latin typeface="Arial"/>
              <a:cs typeface="Arial" charset="0"/>
            </a:rPr>
            <a:t>Providing service recipient with electronic history of medical conditions,</a:t>
          </a:r>
          <a:r>
            <a:rPr lang="pl-PL" dirty="0" smtClean="0">
              <a:solidFill>
                <a:srgbClr val="000000"/>
              </a:solidFill>
              <a:latin typeface="Arial"/>
              <a:cs typeface="Arial" charset="0"/>
            </a:rPr>
            <a:t> </a:t>
          </a:r>
          <a:r>
            <a:rPr lang="en-GB" dirty="0" smtClean="0">
              <a:solidFill>
                <a:srgbClr val="000000"/>
              </a:solidFill>
              <a:latin typeface="Arial"/>
              <a:cs typeface="Arial" charset="0"/>
            </a:rPr>
            <a:t>performed treatment procedures, referrals, prescriptions, sick leaves, vaccination</a:t>
          </a:r>
          <a:r>
            <a:rPr lang="pl-PL" dirty="0" smtClean="0">
              <a:solidFill>
                <a:srgbClr val="000000"/>
              </a:solidFill>
              <a:latin typeface="Arial"/>
              <a:cs typeface="Arial" charset="0"/>
            </a:rPr>
            <a:t> </a:t>
          </a:r>
          <a:r>
            <a:rPr lang="en-GB" dirty="0" smtClean="0">
              <a:solidFill>
                <a:srgbClr val="000000"/>
              </a:solidFill>
              <a:latin typeface="Arial"/>
              <a:cs typeface="Arial" charset="0"/>
            </a:rPr>
            <a:t>plans and recommendations</a:t>
          </a:r>
          <a:endParaRPr lang="en-US" dirty="0"/>
        </a:p>
      </dgm:t>
    </dgm:pt>
    <dgm:pt modelId="{31DD9D34-5BC2-432A-8DF1-091A7E12239B}" type="parTrans" cxnId="{8478C2F2-DA89-45E5-AED0-E8E6D5EEBD4F}">
      <dgm:prSet/>
      <dgm:spPr/>
      <dgm:t>
        <a:bodyPr/>
        <a:lstStyle/>
        <a:p>
          <a:endParaRPr lang="pl-PL"/>
        </a:p>
      </dgm:t>
    </dgm:pt>
    <dgm:pt modelId="{40B2E2CF-6796-4448-A5AC-B06E4EA43404}" type="sibTrans" cxnId="{8478C2F2-DA89-45E5-AED0-E8E6D5EEBD4F}">
      <dgm:prSet/>
      <dgm:spPr/>
      <dgm:t>
        <a:bodyPr/>
        <a:lstStyle/>
        <a:p>
          <a:endParaRPr lang="pl-PL"/>
        </a:p>
      </dgm:t>
    </dgm:pt>
    <dgm:pt modelId="{0F41EFC4-8377-4DEC-BE86-FAF15694BBEB}">
      <dgm:prSet/>
      <dgm:spPr/>
      <dgm:t>
        <a:bodyPr/>
        <a:lstStyle/>
        <a:p>
          <a:pPr rtl="0"/>
          <a:r>
            <a:rPr lang="pl-PL" dirty="0" smtClean="0"/>
            <a:t>GOAL </a:t>
          </a:r>
          <a:r>
            <a:rPr lang="pl-PL" dirty="0" smtClean="0"/>
            <a:t>5</a:t>
          </a:r>
          <a:endParaRPr lang="pl-PL" dirty="0"/>
        </a:p>
      </dgm:t>
    </dgm:pt>
    <dgm:pt modelId="{A3BCD113-665D-4807-B0C6-80860029BA93}" type="parTrans" cxnId="{9F03B418-13D6-4489-BE47-5BB7CAEFDA82}">
      <dgm:prSet/>
      <dgm:spPr/>
      <dgm:t>
        <a:bodyPr/>
        <a:lstStyle/>
        <a:p>
          <a:endParaRPr lang="pl-PL"/>
        </a:p>
      </dgm:t>
    </dgm:pt>
    <dgm:pt modelId="{CD7E4835-8979-4EF8-8778-D0F01ADC65E7}" type="sibTrans" cxnId="{9F03B418-13D6-4489-BE47-5BB7CAEFDA82}">
      <dgm:prSet/>
      <dgm:spPr/>
      <dgm:t>
        <a:bodyPr/>
        <a:lstStyle/>
        <a:p>
          <a:endParaRPr lang="pl-PL"/>
        </a:p>
      </dgm:t>
    </dgm:pt>
    <dgm:pt modelId="{BAFD5A7F-1432-4FBD-87A5-4E8B0F1E8FD6}">
      <dgm:prSet/>
      <dgm:spPr/>
      <dgm:t>
        <a:bodyPr/>
        <a:lstStyle/>
        <a:p>
          <a:pPr algn="l" rtl="0"/>
          <a:r>
            <a:rPr lang="en-GB" dirty="0" smtClean="0">
              <a:solidFill>
                <a:srgbClr val="000000"/>
              </a:solidFill>
              <a:latin typeface="Arial"/>
              <a:cs typeface="Arial" charset="0"/>
            </a:rPr>
            <a:t>Providing information enabling current risk monitoring and counteracting</a:t>
          </a:r>
          <a:endParaRPr lang="en-US" dirty="0"/>
        </a:p>
      </dgm:t>
    </dgm:pt>
    <dgm:pt modelId="{45E8E22F-378C-4C07-862B-66AE0FC20715}" type="parTrans" cxnId="{6BF9BCD6-18B7-4639-998E-9A26594976D1}">
      <dgm:prSet/>
      <dgm:spPr/>
      <dgm:t>
        <a:bodyPr/>
        <a:lstStyle/>
        <a:p>
          <a:endParaRPr lang="pl-PL"/>
        </a:p>
      </dgm:t>
    </dgm:pt>
    <dgm:pt modelId="{5DD5E5B8-5C57-4655-98B0-EB5234C4239F}" type="sibTrans" cxnId="{6BF9BCD6-18B7-4639-998E-9A26594976D1}">
      <dgm:prSet/>
      <dgm:spPr/>
      <dgm:t>
        <a:bodyPr/>
        <a:lstStyle/>
        <a:p>
          <a:endParaRPr lang="pl-PL"/>
        </a:p>
      </dgm:t>
    </dgm:pt>
    <dgm:pt modelId="{29F56FEC-A533-42CF-BCE9-B119EAD5B53E}">
      <dgm:prSet/>
      <dgm:spPr/>
      <dgm:t>
        <a:bodyPr/>
        <a:lstStyle/>
        <a:p>
          <a:pPr rtl="0"/>
          <a:r>
            <a:rPr lang="pl-PL" dirty="0" smtClean="0"/>
            <a:t>GOAL 6</a:t>
          </a:r>
          <a:endParaRPr lang="pl-PL" dirty="0"/>
        </a:p>
      </dgm:t>
    </dgm:pt>
    <dgm:pt modelId="{DB959754-4908-4487-B28B-D399ECC46FD7}" type="parTrans" cxnId="{DEA3C61D-12DE-4F4C-B32E-BAF69046929F}">
      <dgm:prSet/>
      <dgm:spPr/>
      <dgm:t>
        <a:bodyPr/>
        <a:lstStyle/>
        <a:p>
          <a:endParaRPr lang="pl-PL"/>
        </a:p>
      </dgm:t>
    </dgm:pt>
    <dgm:pt modelId="{8A8462B1-293A-4955-ACAF-07A1BB73A2FA}" type="sibTrans" cxnId="{DEA3C61D-12DE-4F4C-B32E-BAF69046929F}">
      <dgm:prSet/>
      <dgm:spPr/>
      <dgm:t>
        <a:bodyPr/>
        <a:lstStyle/>
        <a:p>
          <a:endParaRPr lang="pl-PL"/>
        </a:p>
      </dgm:t>
    </dgm:pt>
    <dgm:pt modelId="{3B4E612A-2FBA-4456-A512-157AF0CB0CBA}">
      <dgm:prSet/>
      <dgm:spPr/>
      <dgm:t>
        <a:bodyPr/>
        <a:lstStyle/>
        <a:p>
          <a:pPr algn="l" rtl="0"/>
          <a:r>
            <a:rPr lang="en-GB" dirty="0" smtClean="0">
              <a:solidFill>
                <a:srgbClr val="000000"/>
              </a:solidFill>
              <a:latin typeface="Arial"/>
              <a:cs typeface="Arial" charset="0"/>
            </a:rPr>
            <a:t>Providing interoperability</a:t>
          </a:r>
          <a:endParaRPr lang="pl-PL" dirty="0"/>
        </a:p>
      </dgm:t>
    </dgm:pt>
    <dgm:pt modelId="{913E42B7-A56B-4B3E-A341-7190923E8199}" type="parTrans" cxnId="{073C9D53-CC0B-43C8-BF0A-C3F8FDE98B11}">
      <dgm:prSet/>
      <dgm:spPr/>
      <dgm:t>
        <a:bodyPr/>
        <a:lstStyle/>
        <a:p>
          <a:endParaRPr lang="pl-PL"/>
        </a:p>
      </dgm:t>
    </dgm:pt>
    <dgm:pt modelId="{E9EE7631-FE86-4311-90BA-A5377E668A9D}" type="sibTrans" cxnId="{073C9D53-CC0B-43C8-BF0A-C3F8FDE98B11}">
      <dgm:prSet/>
      <dgm:spPr/>
      <dgm:t>
        <a:bodyPr/>
        <a:lstStyle/>
        <a:p>
          <a:endParaRPr lang="pl-PL"/>
        </a:p>
      </dgm:t>
    </dgm:pt>
    <dgm:pt modelId="{4F3A1691-EDB8-43CD-A4C9-3DB3D1E90D6B}" type="pres">
      <dgm:prSet presAssocID="{AD736FD5-1054-4DCE-8EFF-F779B2CF33D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D9505613-584C-4BB1-80E3-BCD2A37D1B4A}" type="pres">
      <dgm:prSet presAssocID="{691E5D47-1588-4C17-A59C-078A2F4B487D}" presName="horFlow" presStyleCnt="0"/>
      <dgm:spPr/>
    </dgm:pt>
    <dgm:pt modelId="{1B16907E-9CA9-4877-B94E-1BC44E237986}" type="pres">
      <dgm:prSet presAssocID="{691E5D47-1588-4C17-A59C-078A2F4B487D}" presName="bigChev" presStyleLbl="node1" presStyleIdx="0" presStyleCnt="6"/>
      <dgm:spPr/>
      <dgm:t>
        <a:bodyPr/>
        <a:lstStyle/>
        <a:p>
          <a:endParaRPr lang="pl-PL"/>
        </a:p>
      </dgm:t>
    </dgm:pt>
    <dgm:pt modelId="{18B1CFB7-E733-48B1-BA83-3D2A927E5EC0}" type="pres">
      <dgm:prSet presAssocID="{637E8EDC-A848-4C1C-8E95-B33EF8C91F1E}" presName="parTrans" presStyleCnt="0"/>
      <dgm:spPr/>
    </dgm:pt>
    <dgm:pt modelId="{8F47F5F4-C2B5-414A-B0D9-D6C73FBF2D58}" type="pres">
      <dgm:prSet presAssocID="{E17137E6-8B19-45EE-9894-F744FA1113C7}" presName="node" presStyleLbl="alignAccFollowNode1" presStyleIdx="0" presStyleCnt="6" custScaleX="38266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75278B-AEBB-4272-87C3-21BEA50D3CE1}" type="pres">
      <dgm:prSet presAssocID="{691E5D47-1588-4C17-A59C-078A2F4B487D}" presName="vSp" presStyleCnt="0"/>
      <dgm:spPr/>
    </dgm:pt>
    <dgm:pt modelId="{50772AC6-009D-4EEA-8BFA-AF1448B805DB}" type="pres">
      <dgm:prSet presAssocID="{D3E7B3A0-A038-4933-90ED-B45385C10A94}" presName="horFlow" presStyleCnt="0"/>
      <dgm:spPr/>
    </dgm:pt>
    <dgm:pt modelId="{7F67856D-6099-405F-9C0E-3861AB1D5DDB}" type="pres">
      <dgm:prSet presAssocID="{D3E7B3A0-A038-4933-90ED-B45385C10A94}" presName="bigChev" presStyleLbl="node1" presStyleIdx="1" presStyleCnt="6"/>
      <dgm:spPr/>
      <dgm:t>
        <a:bodyPr/>
        <a:lstStyle/>
        <a:p>
          <a:endParaRPr lang="pl-PL"/>
        </a:p>
      </dgm:t>
    </dgm:pt>
    <dgm:pt modelId="{1CA36D86-CCEF-4EDD-A7E8-381FB5E8D13F}" type="pres">
      <dgm:prSet presAssocID="{55A11BFA-EF5D-40A8-9996-A32E4513BFF4}" presName="parTrans" presStyleCnt="0"/>
      <dgm:spPr/>
    </dgm:pt>
    <dgm:pt modelId="{A947AB62-9978-42CF-B2F5-6F576A49CE6C}" type="pres">
      <dgm:prSet presAssocID="{4CF42335-8152-446E-936E-E8E0139D2000}" presName="node" presStyleLbl="alignAccFollowNode1" presStyleIdx="1" presStyleCnt="6" custScaleX="38266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145190-03DF-47FA-8162-155D9D567F95}" type="pres">
      <dgm:prSet presAssocID="{D3E7B3A0-A038-4933-90ED-B45385C10A94}" presName="vSp" presStyleCnt="0"/>
      <dgm:spPr/>
    </dgm:pt>
    <dgm:pt modelId="{A717519B-3406-4DED-9DDA-2583FF2F4FF2}" type="pres">
      <dgm:prSet presAssocID="{C36C021E-F0AF-4CCB-A59D-1930EB1828AB}" presName="horFlow" presStyleCnt="0"/>
      <dgm:spPr/>
    </dgm:pt>
    <dgm:pt modelId="{07FD0719-FC97-4638-9CF7-C5C869EC0C7E}" type="pres">
      <dgm:prSet presAssocID="{C36C021E-F0AF-4CCB-A59D-1930EB1828AB}" presName="bigChev" presStyleLbl="node1" presStyleIdx="2" presStyleCnt="6"/>
      <dgm:spPr/>
      <dgm:t>
        <a:bodyPr/>
        <a:lstStyle/>
        <a:p>
          <a:endParaRPr lang="pl-PL"/>
        </a:p>
      </dgm:t>
    </dgm:pt>
    <dgm:pt modelId="{2F967505-AD75-496F-A93C-EEE0E2ED367A}" type="pres">
      <dgm:prSet presAssocID="{0BADBE35-1348-434D-A903-A99C8DFE76D8}" presName="parTrans" presStyleCnt="0"/>
      <dgm:spPr/>
    </dgm:pt>
    <dgm:pt modelId="{4420C751-E2EF-4450-BC51-417FFD3A2AF6}" type="pres">
      <dgm:prSet presAssocID="{4058CB02-D0E3-4E88-BB62-9DB7CAA9BA22}" presName="node" presStyleLbl="alignAccFollowNode1" presStyleIdx="2" presStyleCnt="6" custScaleX="38266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3951DB-719F-4B92-8F34-E7D147CBB72D}" type="pres">
      <dgm:prSet presAssocID="{C36C021E-F0AF-4CCB-A59D-1930EB1828AB}" presName="vSp" presStyleCnt="0"/>
      <dgm:spPr/>
    </dgm:pt>
    <dgm:pt modelId="{DAA1EEC0-44B0-4430-8644-25B484023330}" type="pres">
      <dgm:prSet presAssocID="{CBF0A518-9355-4798-8755-94810C00E574}" presName="horFlow" presStyleCnt="0"/>
      <dgm:spPr/>
    </dgm:pt>
    <dgm:pt modelId="{65B3633D-86B1-4A48-A9B8-319F1E807AC3}" type="pres">
      <dgm:prSet presAssocID="{CBF0A518-9355-4798-8755-94810C00E574}" presName="bigChev" presStyleLbl="node1" presStyleIdx="3" presStyleCnt="6"/>
      <dgm:spPr/>
      <dgm:t>
        <a:bodyPr/>
        <a:lstStyle/>
        <a:p>
          <a:endParaRPr lang="pl-PL"/>
        </a:p>
      </dgm:t>
    </dgm:pt>
    <dgm:pt modelId="{83D740F7-BA0D-47AC-8A0E-C459E0EC4F99}" type="pres">
      <dgm:prSet presAssocID="{31DD9D34-5BC2-432A-8DF1-091A7E12239B}" presName="parTrans" presStyleCnt="0"/>
      <dgm:spPr/>
    </dgm:pt>
    <dgm:pt modelId="{07C44406-8E56-4B89-B3EC-24F42D6F29CD}" type="pres">
      <dgm:prSet presAssocID="{4CA2C1C6-C732-4BD9-BFF9-5D5547B0DB93}" presName="node" presStyleLbl="alignAccFollowNode1" presStyleIdx="3" presStyleCnt="6" custScaleX="382669" custLinFactNeighborX="2420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CAAD34-1424-4CC2-9F3A-37F189850900}" type="pres">
      <dgm:prSet presAssocID="{CBF0A518-9355-4798-8755-94810C00E574}" presName="vSp" presStyleCnt="0"/>
      <dgm:spPr/>
    </dgm:pt>
    <dgm:pt modelId="{82663E64-B3A4-4BD8-AC02-FECDD12984D7}" type="pres">
      <dgm:prSet presAssocID="{0F41EFC4-8377-4DEC-BE86-FAF15694BBEB}" presName="horFlow" presStyleCnt="0"/>
      <dgm:spPr/>
    </dgm:pt>
    <dgm:pt modelId="{CAFEB69D-EA4B-46B2-A537-665302AAC795}" type="pres">
      <dgm:prSet presAssocID="{0F41EFC4-8377-4DEC-BE86-FAF15694BBEB}" presName="bigChev" presStyleLbl="node1" presStyleIdx="4" presStyleCnt="6"/>
      <dgm:spPr/>
      <dgm:t>
        <a:bodyPr/>
        <a:lstStyle/>
        <a:p>
          <a:endParaRPr lang="pl-PL"/>
        </a:p>
      </dgm:t>
    </dgm:pt>
    <dgm:pt modelId="{D282C0BA-A01D-47D1-B709-64EB925F7982}" type="pres">
      <dgm:prSet presAssocID="{45E8E22F-378C-4C07-862B-66AE0FC20715}" presName="parTrans" presStyleCnt="0"/>
      <dgm:spPr/>
    </dgm:pt>
    <dgm:pt modelId="{E5E49DC3-A24E-401D-8913-8F4742551C61}" type="pres">
      <dgm:prSet presAssocID="{BAFD5A7F-1432-4FBD-87A5-4E8B0F1E8FD6}" presName="node" presStyleLbl="alignAccFollowNode1" presStyleIdx="4" presStyleCnt="6" custScaleX="38266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4D739C-7906-4276-A38A-06DD5F214EEE}" type="pres">
      <dgm:prSet presAssocID="{0F41EFC4-8377-4DEC-BE86-FAF15694BBEB}" presName="vSp" presStyleCnt="0"/>
      <dgm:spPr/>
    </dgm:pt>
    <dgm:pt modelId="{53A4516A-4213-4CAF-9AC3-5B4541C8F17E}" type="pres">
      <dgm:prSet presAssocID="{29F56FEC-A533-42CF-BCE9-B119EAD5B53E}" presName="horFlow" presStyleCnt="0"/>
      <dgm:spPr/>
    </dgm:pt>
    <dgm:pt modelId="{44B75185-C9FD-4BAA-B630-CDD03ABB24FB}" type="pres">
      <dgm:prSet presAssocID="{29F56FEC-A533-42CF-BCE9-B119EAD5B53E}" presName="bigChev" presStyleLbl="node1" presStyleIdx="5" presStyleCnt="6"/>
      <dgm:spPr/>
      <dgm:t>
        <a:bodyPr/>
        <a:lstStyle/>
        <a:p>
          <a:endParaRPr lang="pl-PL"/>
        </a:p>
      </dgm:t>
    </dgm:pt>
    <dgm:pt modelId="{F48987AE-6DB6-4748-BDAD-D5661D485B16}" type="pres">
      <dgm:prSet presAssocID="{913E42B7-A56B-4B3E-A341-7190923E8199}" presName="parTrans" presStyleCnt="0"/>
      <dgm:spPr/>
    </dgm:pt>
    <dgm:pt modelId="{8FD8AD49-7E7E-4922-8B9B-13005960872E}" type="pres">
      <dgm:prSet presAssocID="{3B4E612A-2FBA-4456-A512-157AF0CB0CBA}" presName="node" presStyleLbl="alignAccFollowNode1" presStyleIdx="5" presStyleCnt="6" custScaleX="38266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478C2F2-DA89-45E5-AED0-E8E6D5EEBD4F}" srcId="{CBF0A518-9355-4798-8755-94810C00E574}" destId="{4CA2C1C6-C732-4BD9-BFF9-5D5547B0DB93}" srcOrd="0" destOrd="0" parTransId="{31DD9D34-5BC2-432A-8DF1-091A7E12239B}" sibTransId="{40B2E2CF-6796-4448-A5AC-B06E4EA43404}"/>
    <dgm:cxn modelId="{57A977A3-93BB-4323-9762-D8A7BE5A8949}" srcId="{AD736FD5-1054-4DCE-8EFF-F779B2CF33DD}" destId="{D3E7B3A0-A038-4933-90ED-B45385C10A94}" srcOrd="1" destOrd="0" parTransId="{D2662BDD-B94D-4102-A11A-1AF1B31B8438}" sibTransId="{FFBDBA42-126F-4BBD-B0DB-B725C4D9AA3F}"/>
    <dgm:cxn modelId="{E0E6BD75-CB33-4B4F-BF71-5873EB821C34}" type="presOf" srcId="{0F41EFC4-8377-4DEC-BE86-FAF15694BBEB}" destId="{CAFEB69D-EA4B-46B2-A537-665302AAC795}" srcOrd="0" destOrd="0" presId="urn:microsoft.com/office/officeart/2005/8/layout/lProcess3"/>
    <dgm:cxn modelId="{E6AC380D-3D77-422F-BAA0-B32389F9E6BD}" type="presOf" srcId="{4CF42335-8152-446E-936E-E8E0139D2000}" destId="{A947AB62-9978-42CF-B2F5-6F576A49CE6C}" srcOrd="0" destOrd="0" presId="urn:microsoft.com/office/officeart/2005/8/layout/lProcess3"/>
    <dgm:cxn modelId="{899019EF-DBA8-40B8-A0D5-F8EAD6FC2DDD}" type="presOf" srcId="{C36C021E-F0AF-4CCB-A59D-1930EB1828AB}" destId="{07FD0719-FC97-4638-9CF7-C5C869EC0C7E}" srcOrd="0" destOrd="0" presId="urn:microsoft.com/office/officeart/2005/8/layout/lProcess3"/>
    <dgm:cxn modelId="{EFAC85F6-6B65-425D-B0D0-A4AEA8E48F50}" srcId="{AD736FD5-1054-4DCE-8EFF-F779B2CF33DD}" destId="{CBF0A518-9355-4798-8755-94810C00E574}" srcOrd="3" destOrd="0" parTransId="{B91390D8-DB01-4BAB-B790-DFCEA76AA5EC}" sibTransId="{AA01420B-1563-422C-B55F-34E40D2AC47C}"/>
    <dgm:cxn modelId="{1211AE2C-C6AB-4566-9F0E-A7B6B49081E9}" srcId="{D3E7B3A0-A038-4933-90ED-B45385C10A94}" destId="{4CF42335-8152-446E-936E-E8E0139D2000}" srcOrd="0" destOrd="0" parTransId="{55A11BFA-EF5D-40A8-9996-A32E4513BFF4}" sibTransId="{4A1325EB-0783-46B1-915B-49DB113A604A}"/>
    <dgm:cxn modelId="{073C9D53-CC0B-43C8-BF0A-C3F8FDE98B11}" srcId="{29F56FEC-A533-42CF-BCE9-B119EAD5B53E}" destId="{3B4E612A-2FBA-4456-A512-157AF0CB0CBA}" srcOrd="0" destOrd="0" parTransId="{913E42B7-A56B-4B3E-A341-7190923E8199}" sibTransId="{E9EE7631-FE86-4311-90BA-A5377E668A9D}"/>
    <dgm:cxn modelId="{DEA3C61D-12DE-4F4C-B32E-BAF69046929F}" srcId="{AD736FD5-1054-4DCE-8EFF-F779B2CF33DD}" destId="{29F56FEC-A533-42CF-BCE9-B119EAD5B53E}" srcOrd="5" destOrd="0" parTransId="{DB959754-4908-4487-B28B-D399ECC46FD7}" sibTransId="{8A8462B1-293A-4955-ACAF-07A1BB73A2FA}"/>
    <dgm:cxn modelId="{4D2BC398-D1A5-4106-84CD-87481420C667}" type="presOf" srcId="{AD736FD5-1054-4DCE-8EFF-F779B2CF33DD}" destId="{4F3A1691-EDB8-43CD-A4C9-3DB3D1E90D6B}" srcOrd="0" destOrd="0" presId="urn:microsoft.com/office/officeart/2005/8/layout/lProcess3"/>
    <dgm:cxn modelId="{7120DFDA-D40B-42EE-AEF9-3F5E5720AC97}" type="presOf" srcId="{691E5D47-1588-4C17-A59C-078A2F4B487D}" destId="{1B16907E-9CA9-4877-B94E-1BC44E237986}" srcOrd="0" destOrd="0" presId="urn:microsoft.com/office/officeart/2005/8/layout/lProcess3"/>
    <dgm:cxn modelId="{0E71CCC6-2895-46B3-8077-D581E0F05DDB}" srcId="{691E5D47-1588-4C17-A59C-078A2F4B487D}" destId="{E17137E6-8B19-45EE-9894-F744FA1113C7}" srcOrd="0" destOrd="0" parTransId="{637E8EDC-A848-4C1C-8E95-B33EF8C91F1E}" sibTransId="{0D1BCB54-D3B1-4A45-957C-6271B8FBDE0A}"/>
    <dgm:cxn modelId="{2BA4F430-F8ED-4A19-9AE8-C9C4217B8159}" type="presOf" srcId="{CBF0A518-9355-4798-8755-94810C00E574}" destId="{65B3633D-86B1-4A48-A9B8-319F1E807AC3}" srcOrd="0" destOrd="0" presId="urn:microsoft.com/office/officeart/2005/8/layout/lProcess3"/>
    <dgm:cxn modelId="{FF51AC5E-30D0-484D-9664-1D32B715F8A2}" type="presOf" srcId="{4CA2C1C6-C732-4BD9-BFF9-5D5547B0DB93}" destId="{07C44406-8E56-4B89-B3EC-24F42D6F29CD}" srcOrd="0" destOrd="0" presId="urn:microsoft.com/office/officeart/2005/8/layout/lProcess3"/>
    <dgm:cxn modelId="{6F969A43-D848-4BA1-B548-337EF6F48E1D}" srcId="{AD736FD5-1054-4DCE-8EFF-F779B2CF33DD}" destId="{691E5D47-1588-4C17-A59C-078A2F4B487D}" srcOrd="0" destOrd="0" parTransId="{A87785A1-3FFC-49C8-84DA-CD6282ED521D}" sibTransId="{873C4C39-AF82-4691-B141-2FDF4D4D132E}"/>
    <dgm:cxn modelId="{1E59DED2-5CA6-4757-9D53-0B6CFE130396}" type="presOf" srcId="{E17137E6-8B19-45EE-9894-F744FA1113C7}" destId="{8F47F5F4-C2B5-414A-B0D9-D6C73FBF2D58}" srcOrd="0" destOrd="0" presId="urn:microsoft.com/office/officeart/2005/8/layout/lProcess3"/>
    <dgm:cxn modelId="{9F03B418-13D6-4489-BE47-5BB7CAEFDA82}" srcId="{AD736FD5-1054-4DCE-8EFF-F779B2CF33DD}" destId="{0F41EFC4-8377-4DEC-BE86-FAF15694BBEB}" srcOrd="4" destOrd="0" parTransId="{A3BCD113-665D-4807-B0C6-80860029BA93}" sibTransId="{CD7E4835-8979-4EF8-8778-D0F01ADC65E7}"/>
    <dgm:cxn modelId="{086B01DE-A322-4454-995D-0CDF070281B3}" srcId="{AD736FD5-1054-4DCE-8EFF-F779B2CF33DD}" destId="{C36C021E-F0AF-4CCB-A59D-1930EB1828AB}" srcOrd="2" destOrd="0" parTransId="{458DF3C9-79B2-472A-B691-043A5920688F}" sibTransId="{DA3ACD53-F14F-47B1-8ED3-DBC7F55B2623}"/>
    <dgm:cxn modelId="{6BF9BCD6-18B7-4639-998E-9A26594976D1}" srcId="{0F41EFC4-8377-4DEC-BE86-FAF15694BBEB}" destId="{BAFD5A7F-1432-4FBD-87A5-4E8B0F1E8FD6}" srcOrd="0" destOrd="0" parTransId="{45E8E22F-378C-4C07-862B-66AE0FC20715}" sibTransId="{5DD5E5B8-5C57-4655-98B0-EB5234C4239F}"/>
    <dgm:cxn modelId="{1F5BE427-1789-4060-98FB-8E759CD43E4D}" srcId="{C36C021E-F0AF-4CCB-A59D-1930EB1828AB}" destId="{4058CB02-D0E3-4E88-BB62-9DB7CAA9BA22}" srcOrd="0" destOrd="0" parTransId="{0BADBE35-1348-434D-A903-A99C8DFE76D8}" sibTransId="{224D84D2-6E67-4B6D-9571-BAA8C7A2C3E3}"/>
    <dgm:cxn modelId="{B14B9438-AACE-4D3A-AB4B-800990D1E16B}" type="presOf" srcId="{3B4E612A-2FBA-4456-A512-157AF0CB0CBA}" destId="{8FD8AD49-7E7E-4922-8B9B-13005960872E}" srcOrd="0" destOrd="0" presId="urn:microsoft.com/office/officeart/2005/8/layout/lProcess3"/>
    <dgm:cxn modelId="{E830F856-DA8B-41D4-9486-733DD1E165CD}" type="presOf" srcId="{D3E7B3A0-A038-4933-90ED-B45385C10A94}" destId="{7F67856D-6099-405F-9C0E-3861AB1D5DDB}" srcOrd="0" destOrd="0" presId="urn:microsoft.com/office/officeart/2005/8/layout/lProcess3"/>
    <dgm:cxn modelId="{0BEB2EE7-CDBC-49B2-ADCE-24EDACD4DF5D}" type="presOf" srcId="{BAFD5A7F-1432-4FBD-87A5-4E8B0F1E8FD6}" destId="{E5E49DC3-A24E-401D-8913-8F4742551C61}" srcOrd="0" destOrd="0" presId="urn:microsoft.com/office/officeart/2005/8/layout/lProcess3"/>
    <dgm:cxn modelId="{2F7F17C9-F74F-4B34-96BA-9CF0855123E6}" type="presOf" srcId="{4058CB02-D0E3-4E88-BB62-9DB7CAA9BA22}" destId="{4420C751-E2EF-4450-BC51-417FFD3A2AF6}" srcOrd="0" destOrd="0" presId="urn:microsoft.com/office/officeart/2005/8/layout/lProcess3"/>
    <dgm:cxn modelId="{FEE53B09-98A2-44E0-8B55-D0E02C91A3C3}" type="presOf" srcId="{29F56FEC-A533-42CF-BCE9-B119EAD5B53E}" destId="{44B75185-C9FD-4BAA-B630-CDD03ABB24FB}" srcOrd="0" destOrd="0" presId="urn:microsoft.com/office/officeart/2005/8/layout/lProcess3"/>
    <dgm:cxn modelId="{64B4266B-BA7C-40CF-8944-5972A6599CB2}" type="presParOf" srcId="{4F3A1691-EDB8-43CD-A4C9-3DB3D1E90D6B}" destId="{D9505613-584C-4BB1-80E3-BCD2A37D1B4A}" srcOrd="0" destOrd="0" presId="urn:microsoft.com/office/officeart/2005/8/layout/lProcess3"/>
    <dgm:cxn modelId="{2443F8E9-3DB7-4DE1-9454-5DBD744A63AC}" type="presParOf" srcId="{D9505613-584C-4BB1-80E3-BCD2A37D1B4A}" destId="{1B16907E-9CA9-4877-B94E-1BC44E237986}" srcOrd="0" destOrd="0" presId="urn:microsoft.com/office/officeart/2005/8/layout/lProcess3"/>
    <dgm:cxn modelId="{80546749-491D-498A-92ED-EFC4DBA7838D}" type="presParOf" srcId="{D9505613-584C-4BB1-80E3-BCD2A37D1B4A}" destId="{18B1CFB7-E733-48B1-BA83-3D2A927E5EC0}" srcOrd="1" destOrd="0" presId="urn:microsoft.com/office/officeart/2005/8/layout/lProcess3"/>
    <dgm:cxn modelId="{E89F9FEC-A80C-4DAA-9253-409EDD537972}" type="presParOf" srcId="{D9505613-584C-4BB1-80E3-BCD2A37D1B4A}" destId="{8F47F5F4-C2B5-414A-B0D9-D6C73FBF2D58}" srcOrd="2" destOrd="0" presId="urn:microsoft.com/office/officeart/2005/8/layout/lProcess3"/>
    <dgm:cxn modelId="{38EF669E-A536-4AED-A360-D322E8470360}" type="presParOf" srcId="{4F3A1691-EDB8-43CD-A4C9-3DB3D1E90D6B}" destId="{8D75278B-AEBB-4272-87C3-21BEA50D3CE1}" srcOrd="1" destOrd="0" presId="urn:microsoft.com/office/officeart/2005/8/layout/lProcess3"/>
    <dgm:cxn modelId="{43933B02-161E-4CDA-8B42-5F35D04CE4C1}" type="presParOf" srcId="{4F3A1691-EDB8-43CD-A4C9-3DB3D1E90D6B}" destId="{50772AC6-009D-4EEA-8BFA-AF1448B805DB}" srcOrd="2" destOrd="0" presId="urn:microsoft.com/office/officeart/2005/8/layout/lProcess3"/>
    <dgm:cxn modelId="{BCEEA2FE-9DEC-4961-AC4F-EB661D48AB6B}" type="presParOf" srcId="{50772AC6-009D-4EEA-8BFA-AF1448B805DB}" destId="{7F67856D-6099-405F-9C0E-3861AB1D5DDB}" srcOrd="0" destOrd="0" presId="urn:microsoft.com/office/officeart/2005/8/layout/lProcess3"/>
    <dgm:cxn modelId="{487D3FF9-97E6-4C6A-B2A7-4A8EA01708FC}" type="presParOf" srcId="{50772AC6-009D-4EEA-8BFA-AF1448B805DB}" destId="{1CA36D86-CCEF-4EDD-A7E8-381FB5E8D13F}" srcOrd="1" destOrd="0" presId="urn:microsoft.com/office/officeart/2005/8/layout/lProcess3"/>
    <dgm:cxn modelId="{3DB4226C-F651-47A5-91FD-46A374719090}" type="presParOf" srcId="{50772AC6-009D-4EEA-8BFA-AF1448B805DB}" destId="{A947AB62-9978-42CF-B2F5-6F576A49CE6C}" srcOrd="2" destOrd="0" presId="urn:microsoft.com/office/officeart/2005/8/layout/lProcess3"/>
    <dgm:cxn modelId="{4980CCDD-1BDC-4B0A-ABB1-B2AADE3B42CA}" type="presParOf" srcId="{4F3A1691-EDB8-43CD-A4C9-3DB3D1E90D6B}" destId="{76145190-03DF-47FA-8162-155D9D567F95}" srcOrd="3" destOrd="0" presId="urn:microsoft.com/office/officeart/2005/8/layout/lProcess3"/>
    <dgm:cxn modelId="{B621F95D-E25B-4F14-9555-DC1A4B9B14D0}" type="presParOf" srcId="{4F3A1691-EDB8-43CD-A4C9-3DB3D1E90D6B}" destId="{A717519B-3406-4DED-9DDA-2583FF2F4FF2}" srcOrd="4" destOrd="0" presId="urn:microsoft.com/office/officeart/2005/8/layout/lProcess3"/>
    <dgm:cxn modelId="{BEADFB75-8C28-4715-A583-012A6C903266}" type="presParOf" srcId="{A717519B-3406-4DED-9DDA-2583FF2F4FF2}" destId="{07FD0719-FC97-4638-9CF7-C5C869EC0C7E}" srcOrd="0" destOrd="0" presId="urn:microsoft.com/office/officeart/2005/8/layout/lProcess3"/>
    <dgm:cxn modelId="{E5010149-5A68-41BF-B346-67A223543CC1}" type="presParOf" srcId="{A717519B-3406-4DED-9DDA-2583FF2F4FF2}" destId="{2F967505-AD75-496F-A93C-EEE0E2ED367A}" srcOrd="1" destOrd="0" presId="urn:microsoft.com/office/officeart/2005/8/layout/lProcess3"/>
    <dgm:cxn modelId="{7A8FE3C5-B701-4204-8E68-757A8ED12597}" type="presParOf" srcId="{A717519B-3406-4DED-9DDA-2583FF2F4FF2}" destId="{4420C751-E2EF-4450-BC51-417FFD3A2AF6}" srcOrd="2" destOrd="0" presId="urn:microsoft.com/office/officeart/2005/8/layout/lProcess3"/>
    <dgm:cxn modelId="{8B369C23-6358-4D36-98AD-3C5649D29ADF}" type="presParOf" srcId="{4F3A1691-EDB8-43CD-A4C9-3DB3D1E90D6B}" destId="{763951DB-719F-4B92-8F34-E7D147CBB72D}" srcOrd="5" destOrd="0" presId="urn:microsoft.com/office/officeart/2005/8/layout/lProcess3"/>
    <dgm:cxn modelId="{C181E49A-8284-48C8-AE18-EF6A7DC24E88}" type="presParOf" srcId="{4F3A1691-EDB8-43CD-A4C9-3DB3D1E90D6B}" destId="{DAA1EEC0-44B0-4430-8644-25B484023330}" srcOrd="6" destOrd="0" presId="urn:microsoft.com/office/officeart/2005/8/layout/lProcess3"/>
    <dgm:cxn modelId="{B8A2A610-1625-446C-A22B-AE1E9A829187}" type="presParOf" srcId="{DAA1EEC0-44B0-4430-8644-25B484023330}" destId="{65B3633D-86B1-4A48-A9B8-319F1E807AC3}" srcOrd="0" destOrd="0" presId="urn:microsoft.com/office/officeart/2005/8/layout/lProcess3"/>
    <dgm:cxn modelId="{309C7F06-3A9A-4681-9D65-953D9D50BD47}" type="presParOf" srcId="{DAA1EEC0-44B0-4430-8644-25B484023330}" destId="{83D740F7-BA0D-47AC-8A0E-C459E0EC4F99}" srcOrd="1" destOrd="0" presId="urn:microsoft.com/office/officeart/2005/8/layout/lProcess3"/>
    <dgm:cxn modelId="{4BAB8520-C2F1-4E8D-9209-4EA94DF9F3FC}" type="presParOf" srcId="{DAA1EEC0-44B0-4430-8644-25B484023330}" destId="{07C44406-8E56-4B89-B3EC-24F42D6F29CD}" srcOrd="2" destOrd="0" presId="urn:microsoft.com/office/officeart/2005/8/layout/lProcess3"/>
    <dgm:cxn modelId="{8B3353E8-3B91-484F-858B-F2E8FC4E6BFA}" type="presParOf" srcId="{4F3A1691-EDB8-43CD-A4C9-3DB3D1E90D6B}" destId="{46CAAD34-1424-4CC2-9F3A-37F189850900}" srcOrd="7" destOrd="0" presId="urn:microsoft.com/office/officeart/2005/8/layout/lProcess3"/>
    <dgm:cxn modelId="{62A69934-37E6-4919-BA8F-0B8C38306DC5}" type="presParOf" srcId="{4F3A1691-EDB8-43CD-A4C9-3DB3D1E90D6B}" destId="{82663E64-B3A4-4BD8-AC02-FECDD12984D7}" srcOrd="8" destOrd="0" presId="urn:microsoft.com/office/officeart/2005/8/layout/lProcess3"/>
    <dgm:cxn modelId="{FEF60F5F-86CB-4A28-B96D-AE1553C87F57}" type="presParOf" srcId="{82663E64-B3A4-4BD8-AC02-FECDD12984D7}" destId="{CAFEB69D-EA4B-46B2-A537-665302AAC795}" srcOrd="0" destOrd="0" presId="urn:microsoft.com/office/officeart/2005/8/layout/lProcess3"/>
    <dgm:cxn modelId="{1D32F64A-3DA0-47BD-ABC6-9806212AA753}" type="presParOf" srcId="{82663E64-B3A4-4BD8-AC02-FECDD12984D7}" destId="{D282C0BA-A01D-47D1-B709-64EB925F7982}" srcOrd="1" destOrd="0" presId="urn:microsoft.com/office/officeart/2005/8/layout/lProcess3"/>
    <dgm:cxn modelId="{34BE293C-EF4D-48F3-BDB9-68A2C6EB031A}" type="presParOf" srcId="{82663E64-B3A4-4BD8-AC02-FECDD12984D7}" destId="{E5E49DC3-A24E-401D-8913-8F4742551C61}" srcOrd="2" destOrd="0" presId="urn:microsoft.com/office/officeart/2005/8/layout/lProcess3"/>
    <dgm:cxn modelId="{540B87DB-10CE-482E-BF96-A43CC0FFD761}" type="presParOf" srcId="{4F3A1691-EDB8-43CD-A4C9-3DB3D1E90D6B}" destId="{EC4D739C-7906-4276-A38A-06DD5F214EEE}" srcOrd="9" destOrd="0" presId="urn:microsoft.com/office/officeart/2005/8/layout/lProcess3"/>
    <dgm:cxn modelId="{3FA8424E-408F-4CBA-979E-27B295E48F1D}" type="presParOf" srcId="{4F3A1691-EDB8-43CD-A4C9-3DB3D1E90D6B}" destId="{53A4516A-4213-4CAF-9AC3-5B4541C8F17E}" srcOrd="10" destOrd="0" presId="urn:microsoft.com/office/officeart/2005/8/layout/lProcess3"/>
    <dgm:cxn modelId="{3C2339C0-6DA2-4C36-88D5-D7FBA2A7D1BE}" type="presParOf" srcId="{53A4516A-4213-4CAF-9AC3-5B4541C8F17E}" destId="{44B75185-C9FD-4BAA-B630-CDD03ABB24FB}" srcOrd="0" destOrd="0" presId="urn:microsoft.com/office/officeart/2005/8/layout/lProcess3"/>
    <dgm:cxn modelId="{B869FB80-41B9-463E-811F-BE7B4F976318}" type="presParOf" srcId="{53A4516A-4213-4CAF-9AC3-5B4541C8F17E}" destId="{F48987AE-6DB6-4748-BDAD-D5661D485B16}" srcOrd="1" destOrd="0" presId="urn:microsoft.com/office/officeart/2005/8/layout/lProcess3"/>
    <dgm:cxn modelId="{5872836C-3BC9-4E36-BEBC-EB40CF3AE44F}" type="presParOf" srcId="{53A4516A-4213-4CAF-9AC3-5B4541C8F17E}" destId="{8FD8AD49-7E7E-4922-8B9B-13005960872E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623B65-315C-45DB-9010-7AE1587AE2AF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3E85CC1B-7952-4F92-A38E-9366000AA2C0}">
      <dgm:prSet phldrT="[Tekst]"/>
      <dgm:spPr/>
      <dgm:t>
        <a:bodyPr/>
        <a:lstStyle/>
        <a:p>
          <a:r>
            <a:rPr lang="en-US" dirty="0" smtClean="0"/>
            <a:t>Enabling digital prescription filling </a:t>
          </a:r>
          <a:endParaRPr lang="pl-PL" dirty="0"/>
        </a:p>
      </dgm:t>
    </dgm:pt>
    <dgm:pt modelId="{5584DB65-1C16-4D26-86E2-E2274CFCDF4D}" type="parTrans" cxnId="{6FB4C5DD-E37E-484F-9993-07CE1F0EC276}">
      <dgm:prSet/>
      <dgm:spPr/>
      <dgm:t>
        <a:bodyPr/>
        <a:lstStyle/>
        <a:p>
          <a:endParaRPr lang="pl-PL"/>
        </a:p>
      </dgm:t>
    </dgm:pt>
    <dgm:pt modelId="{EB1A0DD9-F60B-481D-A44E-009630D752E6}" type="sibTrans" cxnId="{6FB4C5DD-E37E-484F-9993-07CE1F0EC276}">
      <dgm:prSet/>
      <dgm:spPr/>
      <dgm:t>
        <a:bodyPr/>
        <a:lstStyle/>
        <a:p>
          <a:endParaRPr lang="pl-PL"/>
        </a:p>
      </dgm:t>
    </dgm:pt>
    <dgm:pt modelId="{D1DAF8CF-DDF7-4595-852F-ADE3471629C2}">
      <dgm:prSet/>
      <dgm:spPr/>
      <dgm:t>
        <a:bodyPr/>
        <a:lstStyle/>
        <a:p>
          <a:r>
            <a:rPr lang="en-US" dirty="0" smtClean="0"/>
            <a:t>Enabling on-line consultation bookings</a:t>
          </a:r>
          <a:endParaRPr lang="en-US" dirty="0"/>
        </a:p>
      </dgm:t>
    </dgm:pt>
    <dgm:pt modelId="{42EFBCAE-B710-4808-8A4B-A13E59B20B28}" type="parTrans" cxnId="{4BA12741-5BEF-4EE7-B9C9-4275A2F498B6}">
      <dgm:prSet/>
      <dgm:spPr/>
      <dgm:t>
        <a:bodyPr/>
        <a:lstStyle/>
        <a:p>
          <a:endParaRPr lang="pl-PL"/>
        </a:p>
      </dgm:t>
    </dgm:pt>
    <dgm:pt modelId="{B5916135-11C2-499A-BD8C-45C9BE7A5E4C}" type="sibTrans" cxnId="{4BA12741-5BEF-4EE7-B9C9-4275A2F498B6}">
      <dgm:prSet/>
      <dgm:spPr/>
      <dgm:t>
        <a:bodyPr/>
        <a:lstStyle/>
        <a:p>
          <a:endParaRPr lang="pl-PL"/>
        </a:p>
      </dgm:t>
    </dgm:pt>
    <dgm:pt modelId="{F8BE09D4-6A09-4593-A6F7-451FD149FF0B}">
      <dgm:prSet/>
      <dgm:spPr/>
      <dgm:t>
        <a:bodyPr/>
        <a:lstStyle/>
        <a:p>
          <a:r>
            <a:rPr lang="en-US" smtClean="0"/>
            <a:t>Enabling electronic invoice processing</a:t>
          </a:r>
          <a:endParaRPr lang="en-US" dirty="0"/>
        </a:p>
      </dgm:t>
    </dgm:pt>
    <dgm:pt modelId="{CF058203-9B2D-4F3D-9C92-4A984AB0A692}" type="parTrans" cxnId="{43D7FCB8-57C4-4B82-A530-769A4B647889}">
      <dgm:prSet/>
      <dgm:spPr/>
      <dgm:t>
        <a:bodyPr/>
        <a:lstStyle/>
        <a:p>
          <a:endParaRPr lang="pl-PL"/>
        </a:p>
      </dgm:t>
    </dgm:pt>
    <dgm:pt modelId="{FAF138AF-33BA-48C9-B0BA-3C2E0721A9BC}" type="sibTrans" cxnId="{43D7FCB8-57C4-4B82-A530-769A4B647889}">
      <dgm:prSet/>
      <dgm:spPr/>
      <dgm:t>
        <a:bodyPr/>
        <a:lstStyle/>
        <a:p>
          <a:endParaRPr lang="pl-PL"/>
        </a:p>
      </dgm:t>
    </dgm:pt>
    <dgm:pt modelId="{DA6B3476-5D24-43AA-B196-030B9C5A79FE}">
      <dgm:prSet/>
      <dgm:spPr/>
      <dgm:t>
        <a:bodyPr/>
        <a:lstStyle/>
        <a:p>
          <a:r>
            <a:rPr lang="en-US" smtClean="0"/>
            <a:t>Providing digital resources on medical records, ensuring uniform and homogenous standards</a:t>
          </a:r>
          <a:endParaRPr lang="en-US" dirty="0"/>
        </a:p>
      </dgm:t>
    </dgm:pt>
    <dgm:pt modelId="{FFAC4215-37D1-4B1B-9B81-17D74CB80035}" type="parTrans" cxnId="{06FE1200-D885-4889-8D8E-3CEA536807EB}">
      <dgm:prSet/>
      <dgm:spPr/>
      <dgm:t>
        <a:bodyPr/>
        <a:lstStyle/>
        <a:p>
          <a:endParaRPr lang="pl-PL"/>
        </a:p>
      </dgm:t>
    </dgm:pt>
    <dgm:pt modelId="{25AF3ED9-D305-4865-AC29-921D8307E2D5}" type="sibTrans" cxnId="{06FE1200-D885-4889-8D8E-3CEA536807EB}">
      <dgm:prSet/>
      <dgm:spPr/>
      <dgm:t>
        <a:bodyPr/>
        <a:lstStyle/>
        <a:p>
          <a:endParaRPr lang="pl-PL"/>
        </a:p>
      </dgm:t>
    </dgm:pt>
    <dgm:pt modelId="{A0E2573C-28CD-482F-839F-120A6971AA91}">
      <dgm:prSet/>
      <dgm:spPr/>
      <dgm:t>
        <a:bodyPr/>
        <a:lstStyle/>
        <a:p>
          <a:r>
            <a:rPr lang="en-US" smtClean="0"/>
            <a:t>Providing fast access to digital medical records in urgent cases</a:t>
          </a:r>
          <a:endParaRPr lang="en-US" dirty="0"/>
        </a:p>
      </dgm:t>
    </dgm:pt>
    <dgm:pt modelId="{885BD061-E493-4ECE-B062-7F103F38FB1F}" type="parTrans" cxnId="{6338284C-2F67-42FD-96A3-2DE7EB80FD6C}">
      <dgm:prSet/>
      <dgm:spPr/>
      <dgm:t>
        <a:bodyPr/>
        <a:lstStyle/>
        <a:p>
          <a:endParaRPr lang="pl-PL"/>
        </a:p>
      </dgm:t>
    </dgm:pt>
    <dgm:pt modelId="{C819F411-AD1C-4AC7-962F-21836B7D7A89}" type="sibTrans" cxnId="{6338284C-2F67-42FD-96A3-2DE7EB80FD6C}">
      <dgm:prSet/>
      <dgm:spPr/>
      <dgm:t>
        <a:bodyPr/>
        <a:lstStyle/>
        <a:p>
          <a:endParaRPr lang="pl-PL"/>
        </a:p>
      </dgm:t>
    </dgm:pt>
    <dgm:pt modelId="{30B9C9A7-EC44-444C-86D0-58433F5A1914}">
      <dgm:prSet/>
      <dgm:spPr/>
      <dgm:t>
        <a:bodyPr/>
        <a:lstStyle/>
        <a:p>
          <a:r>
            <a:rPr lang="en-US" smtClean="0"/>
            <a:t>Enabling up-to-date analysis of medical records</a:t>
          </a:r>
          <a:endParaRPr lang="en-US" dirty="0"/>
        </a:p>
      </dgm:t>
    </dgm:pt>
    <dgm:pt modelId="{A2A003EA-C6AE-4675-99F0-B8DC8E1EC336}" type="parTrans" cxnId="{20698CD8-7EC5-4766-9F17-7646AFBD104D}">
      <dgm:prSet/>
      <dgm:spPr/>
      <dgm:t>
        <a:bodyPr/>
        <a:lstStyle/>
        <a:p>
          <a:endParaRPr lang="pl-PL"/>
        </a:p>
      </dgm:t>
    </dgm:pt>
    <dgm:pt modelId="{CAA7AE02-8176-4690-AB4B-F1420C18CDBC}" type="sibTrans" cxnId="{20698CD8-7EC5-4766-9F17-7646AFBD104D}">
      <dgm:prSet/>
      <dgm:spPr/>
      <dgm:t>
        <a:bodyPr/>
        <a:lstStyle/>
        <a:p>
          <a:endParaRPr lang="pl-PL"/>
        </a:p>
      </dgm:t>
    </dgm:pt>
    <dgm:pt modelId="{3C87C57B-253B-4451-A5BE-E981B0AAA0C8}">
      <dgm:prSet/>
      <dgm:spPr/>
      <dgm:t>
        <a:bodyPr/>
        <a:lstStyle/>
        <a:p>
          <a:r>
            <a:rPr lang="en-US" smtClean="0"/>
            <a:t>Facilitating digital maintenance of medical service provision settlements</a:t>
          </a:r>
          <a:endParaRPr lang="en-US" dirty="0"/>
        </a:p>
      </dgm:t>
    </dgm:pt>
    <dgm:pt modelId="{75C5B7C4-C58C-473C-B131-41F16E45BAAC}" type="parTrans" cxnId="{5828E559-3A7D-4A2F-9559-AC553D24A763}">
      <dgm:prSet/>
      <dgm:spPr/>
      <dgm:t>
        <a:bodyPr/>
        <a:lstStyle/>
        <a:p>
          <a:endParaRPr lang="pl-PL"/>
        </a:p>
      </dgm:t>
    </dgm:pt>
    <dgm:pt modelId="{06366305-D9FB-4B1A-B450-FBCA15088835}" type="sibTrans" cxnId="{5828E559-3A7D-4A2F-9559-AC553D24A763}">
      <dgm:prSet/>
      <dgm:spPr/>
      <dgm:t>
        <a:bodyPr/>
        <a:lstStyle/>
        <a:p>
          <a:endParaRPr lang="pl-PL"/>
        </a:p>
      </dgm:t>
    </dgm:pt>
    <dgm:pt modelId="{F57F4073-D39E-43D1-9CB9-EED045D789C9}">
      <dgm:prSet/>
      <dgm:spPr/>
      <dgm:t>
        <a:bodyPr/>
        <a:lstStyle/>
        <a:p>
          <a:r>
            <a:rPr lang="en-US" smtClean="0"/>
            <a:t>Facilitating electronic handling of drug refunds</a:t>
          </a:r>
          <a:endParaRPr lang="en-US" dirty="0"/>
        </a:p>
      </dgm:t>
    </dgm:pt>
    <dgm:pt modelId="{968B2E68-AAFB-4295-91C1-BB73E19C2C66}" type="parTrans" cxnId="{6E417774-DA76-4AEE-B1AA-14680C96B24F}">
      <dgm:prSet/>
      <dgm:spPr/>
      <dgm:t>
        <a:bodyPr/>
        <a:lstStyle/>
        <a:p>
          <a:endParaRPr lang="pl-PL"/>
        </a:p>
      </dgm:t>
    </dgm:pt>
    <dgm:pt modelId="{209995CF-BA92-470D-A8D5-AB612659A1CD}" type="sibTrans" cxnId="{6E417774-DA76-4AEE-B1AA-14680C96B24F}">
      <dgm:prSet/>
      <dgm:spPr/>
      <dgm:t>
        <a:bodyPr/>
        <a:lstStyle/>
        <a:p>
          <a:endParaRPr lang="pl-PL"/>
        </a:p>
      </dgm:t>
    </dgm:pt>
    <dgm:pt modelId="{5FF0C6FF-5CA0-4A30-A335-305A2CD05FE8}">
      <dgm:prSet/>
      <dgm:spPr/>
      <dgm:t>
        <a:bodyPr/>
        <a:lstStyle/>
        <a:p>
          <a:r>
            <a:rPr lang="en-US" smtClean="0"/>
            <a:t>Enabling electronic sick leave processing</a:t>
          </a:r>
          <a:endParaRPr lang="en-US" dirty="0"/>
        </a:p>
      </dgm:t>
    </dgm:pt>
    <dgm:pt modelId="{84A6D5D1-BC90-4EDD-869F-B047F531943B}" type="parTrans" cxnId="{CBE1F5C7-CB05-4B05-848A-29667F510B18}">
      <dgm:prSet/>
      <dgm:spPr/>
      <dgm:t>
        <a:bodyPr/>
        <a:lstStyle/>
        <a:p>
          <a:endParaRPr lang="pl-PL"/>
        </a:p>
      </dgm:t>
    </dgm:pt>
    <dgm:pt modelId="{0BB160DF-8F07-4A6F-9607-F34F53008EB1}" type="sibTrans" cxnId="{CBE1F5C7-CB05-4B05-848A-29667F510B18}">
      <dgm:prSet/>
      <dgm:spPr/>
      <dgm:t>
        <a:bodyPr/>
        <a:lstStyle/>
        <a:p>
          <a:endParaRPr lang="pl-PL"/>
        </a:p>
      </dgm:t>
    </dgm:pt>
    <dgm:pt modelId="{C3C0EA5F-C078-47A3-BD3A-6544DDF6D03B}" type="pres">
      <dgm:prSet presAssocID="{A6623B65-315C-45DB-9010-7AE1587AE2AF}" presName="diagram" presStyleCnt="0">
        <dgm:presLayoutVars>
          <dgm:dir/>
          <dgm:resizeHandles val="exact"/>
        </dgm:presLayoutVars>
      </dgm:prSet>
      <dgm:spPr/>
    </dgm:pt>
    <dgm:pt modelId="{A3470034-9492-4476-8CBD-02A78CD75594}" type="pres">
      <dgm:prSet presAssocID="{3E85CC1B-7952-4F92-A38E-9366000AA2C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2227241-C818-4EF0-AD94-D34E536BB5DC}" type="pres">
      <dgm:prSet presAssocID="{EB1A0DD9-F60B-481D-A44E-009630D752E6}" presName="sibTrans" presStyleCnt="0"/>
      <dgm:spPr/>
    </dgm:pt>
    <dgm:pt modelId="{932911E6-234C-4CA0-89BB-C10AB2E0902A}" type="pres">
      <dgm:prSet presAssocID="{D1DAF8CF-DDF7-4595-852F-ADE3471629C2}" presName="node" presStyleLbl="node1" presStyleIdx="1" presStyleCnt="9">
        <dgm:presLayoutVars>
          <dgm:bulletEnabled val="1"/>
        </dgm:presLayoutVars>
      </dgm:prSet>
      <dgm:spPr/>
    </dgm:pt>
    <dgm:pt modelId="{BBC9E315-5567-4571-A886-9D7A9508053B}" type="pres">
      <dgm:prSet presAssocID="{B5916135-11C2-499A-BD8C-45C9BE7A5E4C}" presName="sibTrans" presStyleCnt="0"/>
      <dgm:spPr/>
    </dgm:pt>
    <dgm:pt modelId="{6CE35FE2-EC6D-4B1A-89C5-F5FF14A7B340}" type="pres">
      <dgm:prSet presAssocID="{F8BE09D4-6A09-4593-A6F7-451FD149FF0B}" presName="node" presStyleLbl="node1" presStyleIdx="2" presStyleCnt="9">
        <dgm:presLayoutVars>
          <dgm:bulletEnabled val="1"/>
        </dgm:presLayoutVars>
      </dgm:prSet>
      <dgm:spPr/>
    </dgm:pt>
    <dgm:pt modelId="{852992D9-8D3E-46DB-A04D-99196C4512C6}" type="pres">
      <dgm:prSet presAssocID="{FAF138AF-33BA-48C9-B0BA-3C2E0721A9BC}" presName="sibTrans" presStyleCnt="0"/>
      <dgm:spPr/>
    </dgm:pt>
    <dgm:pt modelId="{59ABD9E9-D715-4007-A6B2-1664B696DFF9}" type="pres">
      <dgm:prSet presAssocID="{DA6B3476-5D24-43AA-B196-030B9C5A79FE}" presName="node" presStyleLbl="node1" presStyleIdx="3" presStyleCnt="9">
        <dgm:presLayoutVars>
          <dgm:bulletEnabled val="1"/>
        </dgm:presLayoutVars>
      </dgm:prSet>
      <dgm:spPr/>
    </dgm:pt>
    <dgm:pt modelId="{CDD10F27-E2E9-4376-A571-BA1861BBC338}" type="pres">
      <dgm:prSet presAssocID="{25AF3ED9-D305-4865-AC29-921D8307E2D5}" presName="sibTrans" presStyleCnt="0"/>
      <dgm:spPr/>
    </dgm:pt>
    <dgm:pt modelId="{D278616E-2910-40C7-A415-8EBB408A47EB}" type="pres">
      <dgm:prSet presAssocID="{A0E2573C-28CD-482F-839F-120A6971AA91}" presName="node" presStyleLbl="node1" presStyleIdx="4" presStyleCnt="9">
        <dgm:presLayoutVars>
          <dgm:bulletEnabled val="1"/>
        </dgm:presLayoutVars>
      </dgm:prSet>
      <dgm:spPr/>
    </dgm:pt>
    <dgm:pt modelId="{B9A18528-4054-4E14-A3AC-D2341233FCEA}" type="pres">
      <dgm:prSet presAssocID="{C819F411-AD1C-4AC7-962F-21836B7D7A89}" presName="sibTrans" presStyleCnt="0"/>
      <dgm:spPr/>
    </dgm:pt>
    <dgm:pt modelId="{BDB26584-95EA-45B4-BF37-A32A2DCBEFBC}" type="pres">
      <dgm:prSet presAssocID="{30B9C9A7-EC44-444C-86D0-58433F5A1914}" presName="node" presStyleLbl="node1" presStyleIdx="5" presStyleCnt="9">
        <dgm:presLayoutVars>
          <dgm:bulletEnabled val="1"/>
        </dgm:presLayoutVars>
      </dgm:prSet>
      <dgm:spPr/>
    </dgm:pt>
    <dgm:pt modelId="{479FA0E2-E653-4441-A381-B22D2CA643AB}" type="pres">
      <dgm:prSet presAssocID="{CAA7AE02-8176-4690-AB4B-F1420C18CDBC}" presName="sibTrans" presStyleCnt="0"/>
      <dgm:spPr/>
    </dgm:pt>
    <dgm:pt modelId="{491CF1AE-AABB-46B5-AB61-B6D56BC24A47}" type="pres">
      <dgm:prSet presAssocID="{3C87C57B-253B-4451-A5BE-E981B0AAA0C8}" presName="node" presStyleLbl="node1" presStyleIdx="6" presStyleCnt="9">
        <dgm:presLayoutVars>
          <dgm:bulletEnabled val="1"/>
        </dgm:presLayoutVars>
      </dgm:prSet>
      <dgm:spPr/>
    </dgm:pt>
    <dgm:pt modelId="{78AC48C6-C33C-4BBB-99FF-E426FA18D014}" type="pres">
      <dgm:prSet presAssocID="{06366305-D9FB-4B1A-B450-FBCA15088835}" presName="sibTrans" presStyleCnt="0"/>
      <dgm:spPr/>
    </dgm:pt>
    <dgm:pt modelId="{16578595-8B51-409E-9878-9AD78C07AD68}" type="pres">
      <dgm:prSet presAssocID="{F57F4073-D39E-43D1-9CB9-EED045D789C9}" presName="node" presStyleLbl="node1" presStyleIdx="7" presStyleCnt="9" custLinFactNeighborX="796" custLinFactNeighborY="-3795">
        <dgm:presLayoutVars>
          <dgm:bulletEnabled val="1"/>
        </dgm:presLayoutVars>
      </dgm:prSet>
      <dgm:spPr/>
    </dgm:pt>
    <dgm:pt modelId="{CA840743-0F06-4A70-8D1F-9272F4CD3516}" type="pres">
      <dgm:prSet presAssocID="{209995CF-BA92-470D-A8D5-AB612659A1CD}" presName="sibTrans" presStyleCnt="0"/>
      <dgm:spPr/>
    </dgm:pt>
    <dgm:pt modelId="{475B7896-A039-4D14-8AFD-D6FFF2A0CB33}" type="pres">
      <dgm:prSet presAssocID="{5FF0C6FF-5CA0-4A30-A335-305A2CD05FE8}" presName="node" presStyleLbl="node1" presStyleIdx="8" presStyleCnt="9">
        <dgm:presLayoutVars>
          <dgm:bulletEnabled val="1"/>
        </dgm:presLayoutVars>
      </dgm:prSet>
      <dgm:spPr/>
    </dgm:pt>
  </dgm:ptLst>
  <dgm:cxnLst>
    <dgm:cxn modelId="{6FB4C5DD-E37E-484F-9993-07CE1F0EC276}" srcId="{A6623B65-315C-45DB-9010-7AE1587AE2AF}" destId="{3E85CC1B-7952-4F92-A38E-9366000AA2C0}" srcOrd="0" destOrd="0" parTransId="{5584DB65-1C16-4D26-86E2-E2274CFCDF4D}" sibTransId="{EB1A0DD9-F60B-481D-A44E-009630D752E6}"/>
    <dgm:cxn modelId="{E3A2DA2F-E00C-4FD6-B2B2-8BDCBDC33DFC}" type="presOf" srcId="{DA6B3476-5D24-43AA-B196-030B9C5A79FE}" destId="{59ABD9E9-D715-4007-A6B2-1664B696DFF9}" srcOrd="0" destOrd="0" presId="urn:microsoft.com/office/officeart/2005/8/layout/default"/>
    <dgm:cxn modelId="{4DAB5A84-7034-4CE7-9623-190E05464AB4}" type="presOf" srcId="{A6623B65-315C-45DB-9010-7AE1587AE2AF}" destId="{C3C0EA5F-C078-47A3-BD3A-6544DDF6D03B}" srcOrd="0" destOrd="0" presId="urn:microsoft.com/office/officeart/2005/8/layout/default"/>
    <dgm:cxn modelId="{D2290F27-921F-475E-9437-A978CC3023BB}" type="presOf" srcId="{A0E2573C-28CD-482F-839F-120A6971AA91}" destId="{D278616E-2910-40C7-A415-8EBB408A47EB}" srcOrd="0" destOrd="0" presId="urn:microsoft.com/office/officeart/2005/8/layout/default"/>
    <dgm:cxn modelId="{8D712780-5CC9-452B-86B4-C471AC901EC1}" type="presOf" srcId="{3E85CC1B-7952-4F92-A38E-9366000AA2C0}" destId="{A3470034-9492-4476-8CBD-02A78CD75594}" srcOrd="0" destOrd="0" presId="urn:microsoft.com/office/officeart/2005/8/layout/default"/>
    <dgm:cxn modelId="{5828E559-3A7D-4A2F-9559-AC553D24A763}" srcId="{A6623B65-315C-45DB-9010-7AE1587AE2AF}" destId="{3C87C57B-253B-4451-A5BE-E981B0AAA0C8}" srcOrd="6" destOrd="0" parTransId="{75C5B7C4-C58C-473C-B131-41F16E45BAAC}" sibTransId="{06366305-D9FB-4B1A-B450-FBCA15088835}"/>
    <dgm:cxn modelId="{43D7FCB8-57C4-4B82-A530-769A4B647889}" srcId="{A6623B65-315C-45DB-9010-7AE1587AE2AF}" destId="{F8BE09D4-6A09-4593-A6F7-451FD149FF0B}" srcOrd="2" destOrd="0" parTransId="{CF058203-9B2D-4F3D-9C92-4A984AB0A692}" sibTransId="{FAF138AF-33BA-48C9-B0BA-3C2E0721A9BC}"/>
    <dgm:cxn modelId="{20698CD8-7EC5-4766-9F17-7646AFBD104D}" srcId="{A6623B65-315C-45DB-9010-7AE1587AE2AF}" destId="{30B9C9A7-EC44-444C-86D0-58433F5A1914}" srcOrd="5" destOrd="0" parTransId="{A2A003EA-C6AE-4675-99F0-B8DC8E1EC336}" sibTransId="{CAA7AE02-8176-4690-AB4B-F1420C18CDBC}"/>
    <dgm:cxn modelId="{1DA8194E-F63F-4FA0-89FF-913C59C9CE82}" type="presOf" srcId="{F8BE09D4-6A09-4593-A6F7-451FD149FF0B}" destId="{6CE35FE2-EC6D-4B1A-89C5-F5FF14A7B340}" srcOrd="0" destOrd="0" presId="urn:microsoft.com/office/officeart/2005/8/layout/default"/>
    <dgm:cxn modelId="{269D12CB-73F1-425D-950D-728D4AF4BA75}" type="presOf" srcId="{5FF0C6FF-5CA0-4A30-A335-305A2CD05FE8}" destId="{475B7896-A039-4D14-8AFD-D6FFF2A0CB33}" srcOrd="0" destOrd="0" presId="urn:microsoft.com/office/officeart/2005/8/layout/default"/>
    <dgm:cxn modelId="{4BA12741-5BEF-4EE7-B9C9-4275A2F498B6}" srcId="{A6623B65-315C-45DB-9010-7AE1587AE2AF}" destId="{D1DAF8CF-DDF7-4595-852F-ADE3471629C2}" srcOrd="1" destOrd="0" parTransId="{42EFBCAE-B710-4808-8A4B-A13E59B20B28}" sibTransId="{B5916135-11C2-499A-BD8C-45C9BE7A5E4C}"/>
    <dgm:cxn modelId="{6E417774-DA76-4AEE-B1AA-14680C96B24F}" srcId="{A6623B65-315C-45DB-9010-7AE1587AE2AF}" destId="{F57F4073-D39E-43D1-9CB9-EED045D789C9}" srcOrd="7" destOrd="0" parTransId="{968B2E68-AAFB-4295-91C1-BB73E19C2C66}" sibTransId="{209995CF-BA92-470D-A8D5-AB612659A1CD}"/>
    <dgm:cxn modelId="{96C8357A-18F4-44C7-AE17-D4DA7DAC53A7}" type="presOf" srcId="{30B9C9A7-EC44-444C-86D0-58433F5A1914}" destId="{BDB26584-95EA-45B4-BF37-A32A2DCBEFBC}" srcOrd="0" destOrd="0" presId="urn:microsoft.com/office/officeart/2005/8/layout/default"/>
    <dgm:cxn modelId="{CBE1F5C7-CB05-4B05-848A-29667F510B18}" srcId="{A6623B65-315C-45DB-9010-7AE1587AE2AF}" destId="{5FF0C6FF-5CA0-4A30-A335-305A2CD05FE8}" srcOrd="8" destOrd="0" parTransId="{84A6D5D1-BC90-4EDD-869F-B047F531943B}" sibTransId="{0BB160DF-8F07-4A6F-9607-F34F53008EB1}"/>
    <dgm:cxn modelId="{13C2F21D-4AF9-421E-9066-534627EAB508}" type="presOf" srcId="{D1DAF8CF-DDF7-4595-852F-ADE3471629C2}" destId="{932911E6-234C-4CA0-89BB-C10AB2E0902A}" srcOrd="0" destOrd="0" presId="urn:microsoft.com/office/officeart/2005/8/layout/default"/>
    <dgm:cxn modelId="{913CEDB0-3F0A-4677-B6B9-0B76FDF3165F}" type="presOf" srcId="{3C87C57B-253B-4451-A5BE-E981B0AAA0C8}" destId="{491CF1AE-AABB-46B5-AB61-B6D56BC24A47}" srcOrd="0" destOrd="0" presId="urn:microsoft.com/office/officeart/2005/8/layout/default"/>
    <dgm:cxn modelId="{1B484329-CA48-4B77-B330-F8330A1C7CC8}" type="presOf" srcId="{F57F4073-D39E-43D1-9CB9-EED045D789C9}" destId="{16578595-8B51-409E-9878-9AD78C07AD68}" srcOrd="0" destOrd="0" presId="urn:microsoft.com/office/officeart/2005/8/layout/default"/>
    <dgm:cxn modelId="{6338284C-2F67-42FD-96A3-2DE7EB80FD6C}" srcId="{A6623B65-315C-45DB-9010-7AE1587AE2AF}" destId="{A0E2573C-28CD-482F-839F-120A6971AA91}" srcOrd="4" destOrd="0" parTransId="{885BD061-E493-4ECE-B062-7F103F38FB1F}" sibTransId="{C819F411-AD1C-4AC7-962F-21836B7D7A89}"/>
    <dgm:cxn modelId="{06FE1200-D885-4889-8D8E-3CEA536807EB}" srcId="{A6623B65-315C-45DB-9010-7AE1587AE2AF}" destId="{DA6B3476-5D24-43AA-B196-030B9C5A79FE}" srcOrd="3" destOrd="0" parTransId="{FFAC4215-37D1-4B1B-9B81-17D74CB80035}" sibTransId="{25AF3ED9-D305-4865-AC29-921D8307E2D5}"/>
    <dgm:cxn modelId="{5CC7BAB2-6771-456B-BE78-8D0BC730169A}" type="presParOf" srcId="{C3C0EA5F-C078-47A3-BD3A-6544DDF6D03B}" destId="{A3470034-9492-4476-8CBD-02A78CD75594}" srcOrd="0" destOrd="0" presId="urn:microsoft.com/office/officeart/2005/8/layout/default"/>
    <dgm:cxn modelId="{AEBCE2D6-764A-4558-96A2-7A5A23D9527E}" type="presParOf" srcId="{C3C0EA5F-C078-47A3-BD3A-6544DDF6D03B}" destId="{C2227241-C818-4EF0-AD94-D34E536BB5DC}" srcOrd="1" destOrd="0" presId="urn:microsoft.com/office/officeart/2005/8/layout/default"/>
    <dgm:cxn modelId="{8029076E-C9E7-4DD1-A45F-8161A93B4907}" type="presParOf" srcId="{C3C0EA5F-C078-47A3-BD3A-6544DDF6D03B}" destId="{932911E6-234C-4CA0-89BB-C10AB2E0902A}" srcOrd="2" destOrd="0" presId="urn:microsoft.com/office/officeart/2005/8/layout/default"/>
    <dgm:cxn modelId="{A44A4A6A-32E6-4984-A89B-F73B2E6F638A}" type="presParOf" srcId="{C3C0EA5F-C078-47A3-BD3A-6544DDF6D03B}" destId="{BBC9E315-5567-4571-A886-9D7A9508053B}" srcOrd="3" destOrd="0" presId="urn:microsoft.com/office/officeart/2005/8/layout/default"/>
    <dgm:cxn modelId="{7628EDDF-9E8D-4844-AC37-D102EF2C4F83}" type="presParOf" srcId="{C3C0EA5F-C078-47A3-BD3A-6544DDF6D03B}" destId="{6CE35FE2-EC6D-4B1A-89C5-F5FF14A7B340}" srcOrd="4" destOrd="0" presId="urn:microsoft.com/office/officeart/2005/8/layout/default"/>
    <dgm:cxn modelId="{86D10566-B89D-4CB9-8ACC-3BBA0070ED8C}" type="presParOf" srcId="{C3C0EA5F-C078-47A3-BD3A-6544DDF6D03B}" destId="{852992D9-8D3E-46DB-A04D-99196C4512C6}" srcOrd="5" destOrd="0" presId="urn:microsoft.com/office/officeart/2005/8/layout/default"/>
    <dgm:cxn modelId="{8E0A8C9E-A5E0-4C22-BD5E-0446C37CD279}" type="presParOf" srcId="{C3C0EA5F-C078-47A3-BD3A-6544DDF6D03B}" destId="{59ABD9E9-D715-4007-A6B2-1664B696DFF9}" srcOrd="6" destOrd="0" presId="urn:microsoft.com/office/officeart/2005/8/layout/default"/>
    <dgm:cxn modelId="{D9DA96B7-4723-413A-BC97-9AD708899F67}" type="presParOf" srcId="{C3C0EA5F-C078-47A3-BD3A-6544DDF6D03B}" destId="{CDD10F27-E2E9-4376-A571-BA1861BBC338}" srcOrd="7" destOrd="0" presId="urn:microsoft.com/office/officeart/2005/8/layout/default"/>
    <dgm:cxn modelId="{1BD7B709-275D-42C0-95C1-D5F0FA46F1D6}" type="presParOf" srcId="{C3C0EA5F-C078-47A3-BD3A-6544DDF6D03B}" destId="{D278616E-2910-40C7-A415-8EBB408A47EB}" srcOrd="8" destOrd="0" presId="urn:microsoft.com/office/officeart/2005/8/layout/default"/>
    <dgm:cxn modelId="{EA1F2D28-A59E-4364-A22C-E76608472FBB}" type="presParOf" srcId="{C3C0EA5F-C078-47A3-BD3A-6544DDF6D03B}" destId="{B9A18528-4054-4E14-A3AC-D2341233FCEA}" srcOrd="9" destOrd="0" presId="urn:microsoft.com/office/officeart/2005/8/layout/default"/>
    <dgm:cxn modelId="{5E51E080-8711-4B0F-81EC-733B1CD0065E}" type="presParOf" srcId="{C3C0EA5F-C078-47A3-BD3A-6544DDF6D03B}" destId="{BDB26584-95EA-45B4-BF37-A32A2DCBEFBC}" srcOrd="10" destOrd="0" presId="urn:microsoft.com/office/officeart/2005/8/layout/default"/>
    <dgm:cxn modelId="{CB699C59-20FA-433A-82E9-03FA8D5306B2}" type="presParOf" srcId="{C3C0EA5F-C078-47A3-BD3A-6544DDF6D03B}" destId="{479FA0E2-E653-4441-A381-B22D2CA643AB}" srcOrd="11" destOrd="0" presId="urn:microsoft.com/office/officeart/2005/8/layout/default"/>
    <dgm:cxn modelId="{234E7D4F-F39E-4F26-B16C-EF481D854D4D}" type="presParOf" srcId="{C3C0EA5F-C078-47A3-BD3A-6544DDF6D03B}" destId="{491CF1AE-AABB-46B5-AB61-B6D56BC24A47}" srcOrd="12" destOrd="0" presId="urn:microsoft.com/office/officeart/2005/8/layout/default"/>
    <dgm:cxn modelId="{0F7E5429-63F9-48E3-889F-9DA0771B7690}" type="presParOf" srcId="{C3C0EA5F-C078-47A3-BD3A-6544DDF6D03B}" destId="{78AC48C6-C33C-4BBB-99FF-E426FA18D014}" srcOrd="13" destOrd="0" presId="urn:microsoft.com/office/officeart/2005/8/layout/default"/>
    <dgm:cxn modelId="{47A27093-DDED-4932-9BF6-17AA84BCBBA4}" type="presParOf" srcId="{C3C0EA5F-C078-47A3-BD3A-6544DDF6D03B}" destId="{16578595-8B51-409E-9878-9AD78C07AD68}" srcOrd="14" destOrd="0" presId="urn:microsoft.com/office/officeart/2005/8/layout/default"/>
    <dgm:cxn modelId="{B9AE3FA1-E24D-4C6E-A1AC-65D144378462}" type="presParOf" srcId="{C3C0EA5F-C078-47A3-BD3A-6544DDF6D03B}" destId="{CA840743-0F06-4A70-8D1F-9272F4CD3516}" srcOrd="15" destOrd="0" presId="urn:microsoft.com/office/officeart/2005/8/layout/default"/>
    <dgm:cxn modelId="{B65222BF-01B4-49AF-82F2-DB0A4E52E100}" type="presParOf" srcId="{C3C0EA5F-C078-47A3-BD3A-6544DDF6D03B}" destId="{475B7896-A039-4D14-8AFD-D6FFF2A0CB33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2EBAF3-0573-44CC-A8E2-E35B25527E0E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3B99E0D7-967B-4025-9F4F-72B1ADD86C1C}">
      <dgm:prSet phldrT="[Tekst]"/>
      <dgm:spPr/>
      <dgm:t>
        <a:bodyPr/>
        <a:lstStyle/>
        <a:p>
          <a:r>
            <a:rPr lang="pl-PL" dirty="0" smtClean="0"/>
            <a:t>Budget:</a:t>
          </a:r>
          <a:endParaRPr lang="pl-PL" dirty="0"/>
        </a:p>
      </dgm:t>
    </dgm:pt>
    <dgm:pt modelId="{334F5B31-2A46-4FFF-9CEA-ED3A6A574F7D}" type="parTrans" cxnId="{EF5FC9C8-78EB-4503-98CD-CA11D639E2C6}">
      <dgm:prSet/>
      <dgm:spPr/>
      <dgm:t>
        <a:bodyPr/>
        <a:lstStyle/>
        <a:p>
          <a:endParaRPr lang="pl-PL"/>
        </a:p>
      </dgm:t>
    </dgm:pt>
    <dgm:pt modelId="{40061663-F9DE-46B2-B62C-324A759D3C29}" type="sibTrans" cxnId="{EF5FC9C8-78EB-4503-98CD-CA11D639E2C6}">
      <dgm:prSet/>
      <dgm:spPr/>
      <dgm:t>
        <a:bodyPr/>
        <a:lstStyle/>
        <a:p>
          <a:endParaRPr lang="pl-PL"/>
        </a:p>
      </dgm:t>
    </dgm:pt>
    <dgm:pt modelId="{9F8367A5-ECB7-41E6-92E2-FC9A53B63134}">
      <dgm:prSet phldrT="[Tekst]"/>
      <dgm:spPr/>
      <dgm:t>
        <a:bodyPr/>
        <a:lstStyle/>
        <a:p>
          <a:r>
            <a:rPr lang="pl-PL" dirty="0" smtClean="0"/>
            <a:t>53 263 000,00 PLN </a:t>
          </a:r>
          <a:endParaRPr lang="pl-PL" dirty="0"/>
        </a:p>
      </dgm:t>
    </dgm:pt>
    <dgm:pt modelId="{2310075E-E1CF-4DCD-8497-0DB40C23D381}" type="parTrans" cxnId="{A2372E21-33E9-4BD4-82DA-475F9325CD4C}">
      <dgm:prSet/>
      <dgm:spPr/>
      <dgm:t>
        <a:bodyPr/>
        <a:lstStyle/>
        <a:p>
          <a:endParaRPr lang="pl-PL"/>
        </a:p>
      </dgm:t>
    </dgm:pt>
    <dgm:pt modelId="{8250DFC1-D645-4590-AB91-98A55F76F3F8}" type="sibTrans" cxnId="{A2372E21-33E9-4BD4-82DA-475F9325CD4C}">
      <dgm:prSet/>
      <dgm:spPr/>
      <dgm:t>
        <a:bodyPr/>
        <a:lstStyle/>
        <a:p>
          <a:endParaRPr lang="pl-PL"/>
        </a:p>
      </dgm:t>
    </dgm:pt>
    <dgm:pt modelId="{BD7D44A3-F54C-41B9-AE42-4A4AD1631957}">
      <dgm:prSet phldrT="[Tekst]"/>
      <dgm:spPr/>
      <dgm:t>
        <a:bodyPr/>
        <a:lstStyle/>
        <a:p>
          <a:r>
            <a:rPr lang="pl-PL" dirty="0" smtClean="0"/>
            <a:t>UE </a:t>
          </a:r>
          <a:r>
            <a:rPr lang="pl-PL" dirty="0" err="1" smtClean="0"/>
            <a:t>Funds</a:t>
          </a:r>
          <a:r>
            <a:rPr lang="pl-PL" dirty="0" smtClean="0"/>
            <a:t>:</a:t>
          </a:r>
          <a:endParaRPr lang="pl-PL" dirty="0"/>
        </a:p>
      </dgm:t>
    </dgm:pt>
    <dgm:pt modelId="{56D509D1-7E92-4302-9FD2-8DD375739B08}" type="parTrans" cxnId="{33DDC24E-904E-45C4-89F5-33C532D7D435}">
      <dgm:prSet/>
      <dgm:spPr/>
      <dgm:t>
        <a:bodyPr/>
        <a:lstStyle/>
        <a:p>
          <a:endParaRPr lang="pl-PL"/>
        </a:p>
      </dgm:t>
    </dgm:pt>
    <dgm:pt modelId="{8AAA6781-D27F-4CCB-8DD1-099F781A0491}" type="sibTrans" cxnId="{33DDC24E-904E-45C4-89F5-33C532D7D435}">
      <dgm:prSet/>
      <dgm:spPr/>
      <dgm:t>
        <a:bodyPr/>
        <a:lstStyle/>
        <a:p>
          <a:endParaRPr lang="pl-PL"/>
        </a:p>
      </dgm:t>
    </dgm:pt>
    <dgm:pt modelId="{439ECF29-E2B9-481D-8839-E1C0C3C1869C}">
      <dgm:prSet phldrT="[Tekst]"/>
      <dgm:spPr/>
      <dgm:t>
        <a:bodyPr/>
        <a:lstStyle/>
        <a:p>
          <a:r>
            <a:rPr lang="pl-PL" dirty="0" smtClean="0"/>
            <a:t>50 763 000, 00 PLN</a:t>
          </a:r>
          <a:endParaRPr lang="pl-PL" dirty="0"/>
        </a:p>
      </dgm:t>
    </dgm:pt>
    <dgm:pt modelId="{880565D3-4774-44F5-B319-6619F3486083}" type="parTrans" cxnId="{BE9C610D-210E-4773-84DE-F4FDB08B7AB2}">
      <dgm:prSet/>
      <dgm:spPr/>
      <dgm:t>
        <a:bodyPr/>
        <a:lstStyle/>
        <a:p>
          <a:endParaRPr lang="pl-PL"/>
        </a:p>
      </dgm:t>
    </dgm:pt>
    <dgm:pt modelId="{0656B152-EA1A-4213-B5BC-D2D3754D5223}" type="sibTrans" cxnId="{BE9C610D-210E-4773-84DE-F4FDB08B7AB2}">
      <dgm:prSet/>
      <dgm:spPr/>
      <dgm:t>
        <a:bodyPr/>
        <a:lstStyle/>
        <a:p>
          <a:endParaRPr lang="pl-PL"/>
        </a:p>
      </dgm:t>
    </dgm:pt>
    <dgm:pt modelId="{AB58F9EA-9C4D-45CA-B149-96AE5DD23ACF}">
      <dgm:prSet phldrT="[Tekst]"/>
      <dgm:spPr/>
      <dgm:t>
        <a:bodyPr/>
        <a:lstStyle/>
        <a:p>
          <a:r>
            <a:rPr lang="pl-PL" dirty="0" smtClean="0"/>
            <a:t>Time </a:t>
          </a:r>
          <a:r>
            <a:rPr lang="pl-PL" dirty="0" err="1" smtClean="0"/>
            <a:t>frame</a:t>
          </a:r>
          <a:r>
            <a:rPr lang="pl-PL" dirty="0" smtClean="0"/>
            <a:t>:</a:t>
          </a:r>
          <a:endParaRPr lang="pl-PL" dirty="0"/>
        </a:p>
      </dgm:t>
    </dgm:pt>
    <dgm:pt modelId="{BFEF4A90-A6EC-48C2-BBAD-368436FAC8DE}" type="parTrans" cxnId="{AE71DDE0-2FB4-4F46-B1E1-C12B6B742791}">
      <dgm:prSet/>
      <dgm:spPr/>
      <dgm:t>
        <a:bodyPr/>
        <a:lstStyle/>
        <a:p>
          <a:endParaRPr lang="pl-PL"/>
        </a:p>
      </dgm:t>
    </dgm:pt>
    <dgm:pt modelId="{8F3C7757-E281-47C0-B9A5-691C7639A3A2}" type="sibTrans" cxnId="{AE71DDE0-2FB4-4F46-B1E1-C12B6B742791}">
      <dgm:prSet/>
      <dgm:spPr/>
      <dgm:t>
        <a:bodyPr/>
        <a:lstStyle/>
        <a:p>
          <a:endParaRPr lang="pl-PL"/>
        </a:p>
      </dgm:t>
    </dgm:pt>
    <dgm:pt modelId="{1E185412-CDF8-48D2-83E7-069E6DAD49E1}">
      <dgm:prSet phldrT="[Tekst]"/>
      <dgm:spPr/>
      <dgm:t>
        <a:bodyPr/>
        <a:lstStyle/>
        <a:p>
          <a:r>
            <a:rPr lang="pl-PL" dirty="0" smtClean="0"/>
            <a:t>2007-12-18 </a:t>
          </a:r>
          <a:r>
            <a:rPr lang="pl-PL" dirty="0" err="1" smtClean="0"/>
            <a:t>till</a:t>
          </a:r>
          <a:r>
            <a:rPr lang="pl-PL" dirty="0" smtClean="0"/>
            <a:t> 2012-12-31 (</a:t>
          </a:r>
          <a:r>
            <a:rPr lang="pl-PL" dirty="0" err="1" smtClean="0"/>
            <a:t>completed</a:t>
          </a:r>
          <a:r>
            <a:rPr lang="pl-PL" dirty="0" smtClean="0"/>
            <a:t>)</a:t>
          </a:r>
          <a:endParaRPr lang="pl-PL" dirty="0"/>
        </a:p>
      </dgm:t>
    </dgm:pt>
    <dgm:pt modelId="{64A5456D-B8CE-4FD9-9A22-98A2D505A784}" type="parTrans" cxnId="{85FD1E72-42E5-40E1-A7E4-10CC500E10FC}">
      <dgm:prSet/>
      <dgm:spPr/>
      <dgm:t>
        <a:bodyPr/>
        <a:lstStyle/>
        <a:p>
          <a:endParaRPr lang="pl-PL"/>
        </a:p>
      </dgm:t>
    </dgm:pt>
    <dgm:pt modelId="{1ABE9CA3-DEBA-4722-95A7-96A775C6D911}" type="sibTrans" cxnId="{85FD1E72-42E5-40E1-A7E4-10CC500E10FC}">
      <dgm:prSet/>
      <dgm:spPr/>
      <dgm:t>
        <a:bodyPr/>
        <a:lstStyle/>
        <a:p>
          <a:endParaRPr lang="pl-PL"/>
        </a:p>
      </dgm:t>
    </dgm:pt>
    <dgm:pt modelId="{A81C573A-8F2D-457D-857E-D0E61A2EE1A7}">
      <dgm:prSet phldrT="[Tekst]"/>
      <dgm:spPr/>
      <dgm:t>
        <a:bodyPr/>
        <a:lstStyle/>
        <a:p>
          <a:r>
            <a:rPr lang="pl-PL" dirty="0" err="1" smtClean="0"/>
            <a:t>Beneficiary</a:t>
          </a:r>
          <a:r>
            <a:rPr lang="pl-PL" dirty="0" smtClean="0"/>
            <a:t>:</a:t>
          </a:r>
          <a:endParaRPr lang="pl-PL" dirty="0"/>
        </a:p>
      </dgm:t>
    </dgm:pt>
    <dgm:pt modelId="{A12915D3-FABF-4A88-8EED-97E0A6AB06EA}" type="parTrans" cxnId="{07ACDCF4-24C3-4FA6-AB7D-14DCF626A7B9}">
      <dgm:prSet/>
      <dgm:spPr/>
      <dgm:t>
        <a:bodyPr/>
        <a:lstStyle/>
        <a:p>
          <a:endParaRPr lang="pl-PL"/>
        </a:p>
      </dgm:t>
    </dgm:pt>
    <dgm:pt modelId="{81CB51E5-C512-4FA5-B884-A20732551BE8}" type="sibTrans" cxnId="{07ACDCF4-24C3-4FA6-AB7D-14DCF626A7B9}">
      <dgm:prSet/>
      <dgm:spPr/>
      <dgm:t>
        <a:bodyPr/>
        <a:lstStyle/>
        <a:p>
          <a:endParaRPr lang="pl-PL"/>
        </a:p>
      </dgm:t>
    </dgm:pt>
    <dgm:pt modelId="{DAC3D9EA-7931-4819-9AF2-9D0160D8BB1D}">
      <dgm:prSet phldrT="[Tekst]"/>
      <dgm:spPr/>
      <dgm:t>
        <a:bodyPr/>
        <a:lstStyle/>
        <a:p>
          <a:r>
            <a:rPr lang="pl-PL" dirty="0" err="1" smtClean="0"/>
            <a:t>National</a:t>
          </a:r>
          <a:r>
            <a:rPr lang="pl-PL" dirty="0" smtClean="0"/>
            <a:t> Centre for Health Information Systems</a:t>
          </a:r>
          <a:endParaRPr lang="pl-PL" dirty="0"/>
        </a:p>
      </dgm:t>
    </dgm:pt>
    <dgm:pt modelId="{4B45D08F-FAFA-4100-81E9-F3ED2AFC38E9}" type="parTrans" cxnId="{850419D3-4DAA-4D2F-9A4E-979F3167948D}">
      <dgm:prSet/>
      <dgm:spPr/>
      <dgm:t>
        <a:bodyPr/>
        <a:lstStyle/>
        <a:p>
          <a:endParaRPr lang="pl-PL"/>
        </a:p>
      </dgm:t>
    </dgm:pt>
    <dgm:pt modelId="{A2E9A75B-8520-4E16-AB54-53677FA31B6F}" type="sibTrans" cxnId="{850419D3-4DAA-4D2F-9A4E-979F3167948D}">
      <dgm:prSet/>
      <dgm:spPr/>
      <dgm:t>
        <a:bodyPr/>
        <a:lstStyle/>
        <a:p>
          <a:endParaRPr lang="pl-PL"/>
        </a:p>
      </dgm:t>
    </dgm:pt>
    <dgm:pt modelId="{197E7A60-C031-4710-811D-F59AFE432549}" type="pres">
      <dgm:prSet presAssocID="{F12EBAF3-0573-44CC-A8E2-E35B25527E0E}" presName="Name0" presStyleCnt="0">
        <dgm:presLayoutVars>
          <dgm:dir/>
          <dgm:animLvl val="lvl"/>
          <dgm:resizeHandles val="exact"/>
        </dgm:presLayoutVars>
      </dgm:prSet>
      <dgm:spPr/>
    </dgm:pt>
    <dgm:pt modelId="{07AB6811-B0C4-493E-B2BA-96471F774506}" type="pres">
      <dgm:prSet presAssocID="{3B99E0D7-967B-4025-9F4F-72B1ADD86C1C}" presName="linNode" presStyleCnt="0"/>
      <dgm:spPr/>
    </dgm:pt>
    <dgm:pt modelId="{825C6F02-7F5E-4711-A7E1-3D47DB0EF0DB}" type="pres">
      <dgm:prSet presAssocID="{3B99E0D7-967B-4025-9F4F-72B1ADD86C1C}" presName="parentText" presStyleLbl="node1" presStyleIdx="0" presStyleCnt="4" custLinFactNeighborX="196" custLinFactNeighborY="2417">
        <dgm:presLayoutVars>
          <dgm:chMax val="1"/>
          <dgm:bulletEnabled val="1"/>
        </dgm:presLayoutVars>
      </dgm:prSet>
      <dgm:spPr/>
    </dgm:pt>
    <dgm:pt modelId="{995CA438-5622-4073-87AC-61F916707A6B}" type="pres">
      <dgm:prSet presAssocID="{3B99E0D7-967B-4025-9F4F-72B1ADD86C1C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6A5ABE-E6E7-4EC7-9EBB-8A6044535751}" type="pres">
      <dgm:prSet presAssocID="{40061663-F9DE-46B2-B62C-324A759D3C29}" presName="sp" presStyleCnt="0"/>
      <dgm:spPr/>
    </dgm:pt>
    <dgm:pt modelId="{698CC736-2BD0-41B3-AA5D-2F52135FBB6A}" type="pres">
      <dgm:prSet presAssocID="{BD7D44A3-F54C-41B9-AE42-4A4AD1631957}" presName="linNode" presStyleCnt="0"/>
      <dgm:spPr/>
    </dgm:pt>
    <dgm:pt modelId="{ABE1B31B-C9EB-4BA0-98F9-8EE5273B2697}" type="pres">
      <dgm:prSet presAssocID="{BD7D44A3-F54C-41B9-AE42-4A4AD1631957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35BF712F-ABF9-4B21-8214-FF5DA82097BC}" type="pres">
      <dgm:prSet presAssocID="{BD7D44A3-F54C-41B9-AE42-4A4AD1631957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1A211A-4FF9-42A7-81C0-67687F47EA84}" type="pres">
      <dgm:prSet presAssocID="{8AAA6781-D27F-4CCB-8DD1-099F781A0491}" presName="sp" presStyleCnt="0"/>
      <dgm:spPr/>
    </dgm:pt>
    <dgm:pt modelId="{88C6BB6B-9C08-4067-BB87-5967C4F1CD62}" type="pres">
      <dgm:prSet presAssocID="{AB58F9EA-9C4D-45CA-B149-96AE5DD23ACF}" presName="linNode" presStyleCnt="0"/>
      <dgm:spPr/>
    </dgm:pt>
    <dgm:pt modelId="{FA1C17C3-41CF-41FD-B8EA-DFDF1B7574B2}" type="pres">
      <dgm:prSet presAssocID="{AB58F9EA-9C4D-45CA-B149-96AE5DD23ACF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C5EFF621-1AE3-436C-95AC-47F36F99CF2F}" type="pres">
      <dgm:prSet presAssocID="{AB58F9EA-9C4D-45CA-B149-96AE5DD23ACF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7931FC4-FE77-4396-B990-B33A83ED1933}" type="pres">
      <dgm:prSet presAssocID="{8F3C7757-E281-47C0-B9A5-691C7639A3A2}" presName="sp" presStyleCnt="0"/>
      <dgm:spPr/>
    </dgm:pt>
    <dgm:pt modelId="{54F3DA76-ED06-4F9F-9F8A-E79BD3976F57}" type="pres">
      <dgm:prSet presAssocID="{A81C573A-8F2D-457D-857E-D0E61A2EE1A7}" presName="linNode" presStyleCnt="0"/>
      <dgm:spPr/>
    </dgm:pt>
    <dgm:pt modelId="{E7730C68-1F7C-40CC-8266-91F7846FB651}" type="pres">
      <dgm:prSet presAssocID="{A81C573A-8F2D-457D-857E-D0E61A2EE1A7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2762F183-D753-4E9B-83EC-A6DCA753BD3E}" type="pres">
      <dgm:prSet presAssocID="{A81C573A-8F2D-457D-857E-D0E61A2EE1A7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5FD1E72-42E5-40E1-A7E4-10CC500E10FC}" srcId="{AB58F9EA-9C4D-45CA-B149-96AE5DD23ACF}" destId="{1E185412-CDF8-48D2-83E7-069E6DAD49E1}" srcOrd="0" destOrd="0" parTransId="{64A5456D-B8CE-4FD9-9A22-98A2D505A784}" sibTransId="{1ABE9CA3-DEBA-4722-95A7-96A775C6D911}"/>
    <dgm:cxn modelId="{AE71DDE0-2FB4-4F46-B1E1-C12B6B742791}" srcId="{F12EBAF3-0573-44CC-A8E2-E35B25527E0E}" destId="{AB58F9EA-9C4D-45CA-B149-96AE5DD23ACF}" srcOrd="2" destOrd="0" parTransId="{BFEF4A90-A6EC-48C2-BBAD-368436FAC8DE}" sibTransId="{8F3C7757-E281-47C0-B9A5-691C7639A3A2}"/>
    <dgm:cxn modelId="{52342E1C-C03A-44CF-A417-CCEF60B3E059}" type="presOf" srcId="{3B99E0D7-967B-4025-9F4F-72B1ADD86C1C}" destId="{825C6F02-7F5E-4711-A7E1-3D47DB0EF0DB}" srcOrd="0" destOrd="0" presId="urn:microsoft.com/office/officeart/2005/8/layout/vList5"/>
    <dgm:cxn modelId="{07ACDCF4-24C3-4FA6-AB7D-14DCF626A7B9}" srcId="{F12EBAF3-0573-44CC-A8E2-E35B25527E0E}" destId="{A81C573A-8F2D-457D-857E-D0E61A2EE1A7}" srcOrd="3" destOrd="0" parTransId="{A12915D3-FABF-4A88-8EED-97E0A6AB06EA}" sibTransId="{81CB51E5-C512-4FA5-B884-A20732551BE8}"/>
    <dgm:cxn modelId="{DC9919AE-51A8-459B-B4AE-F3A6C5E8F269}" type="presOf" srcId="{DAC3D9EA-7931-4819-9AF2-9D0160D8BB1D}" destId="{2762F183-D753-4E9B-83EC-A6DCA753BD3E}" srcOrd="0" destOrd="0" presId="urn:microsoft.com/office/officeart/2005/8/layout/vList5"/>
    <dgm:cxn modelId="{126D492A-1D4A-4FF6-87CD-C51DF3FE241D}" type="presOf" srcId="{9F8367A5-ECB7-41E6-92E2-FC9A53B63134}" destId="{995CA438-5622-4073-87AC-61F916707A6B}" srcOrd="0" destOrd="0" presId="urn:microsoft.com/office/officeart/2005/8/layout/vList5"/>
    <dgm:cxn modelId="{850419D3-4DAA-4D2F-9A4E-979F3167948D}" srcId="{A81C573A-8F2D-457D-857E-D0E61A2EE1A7}" destId="{DAC3D9EA-7931-4819-9AF2-9D0160D8BB1D}" srcOrd="0" destOrd="0" parTransId="{4B45D08F-FAFA-4100-81E9-F3ED2AFC38E9}" sibTransId="{A2E9A75B-8520-4E16-AB54-53677FA31B6F}"/>
    <dgm:cxn modelId="{4A260073-EB77-466F-BDAA-E114DDC2A2B5}" type="presOf" srcId="{1E185412-CDF8-48D2-83E7-069E6DAD49E1}" destId="{C5EFF621-1AE3-436C-95AC-47F36F99CF2F}" srcOrd="0" destOrd="0" presId="urn:microsoft.com/office/officeart/2005/8/layout/vList5"/>
    <dgm:cxn modelId="{7BD9BCA8-E1A6-43F0-8864-90EA4FBF890B}" type="presOf" srcId="{A81C573A-8F2D-457D-857E-D0E61A2EE1A7}" destId="{E7730C68-1F7C-40CC-8266-91F7846FB651}" srcOrd="0" destOrd="0" presId="urn:microsoft.com/office/officeart/2005/8/layout/vList5"/>
    <dgm:cxn modelId="{44BE3905-E6B7-468A-ADEC-5DA1E859551D}" type="presOf" srcId="{BD7D44A3-F54C-41B9-AE42-4A4AD1631957}" destId="{ABE1B31B-C9EB-4BA0-98F9-8EE5273B2697}" srcOrd="0" destOrd="0" presId="urn:microsoft.com/office/officeart/2005/8/layout/vList5"/>
    <dgm:cxn modelId="{A2372E21-33E9-4BD4-82DA-475F9325CD4C}" srcId="{3B99E0D7-967B-4025-9F4F-72B1ADD86C1C}" destId="{9F8367A5-ECB7-41E6-92E2-FC9A53B63134}" srcOrd="0" destOrd="0" parTransId="{2310075E-E1CF-4DCD-8497-0DB40C23D381}" sibTransId="{8250DFC1-D645-4590-AB91-98A55F76F3F8}"/>
    <dgm:cxn modelId="{B275BDC8-EB72-4D80-AD31-6321684FB33D}" type="presOf" srcId="{439ECF29-E2B9-481D-8839-E1C0C3C1869C}" destId="{35BF712F-ABF9-4B21-8214-FF5DA82097BC}" srcOrd="0" destOrd="0" presId="urn:microsoft.com/office/officeart/2005/8/layout/vList5"/>
    <dgm:cxn modelId="{EF5FC9C8-78EB-4503-98CD-CA11D639E2C6}" srcId="{F12EBAF3-0573-44CC-A8E2-E35B25527E0E}" destId="{3B99E0D7-967B-4025-9F4F-72B1ADD86C1C}" srcOrd="0" destOrd="0" parTransId="{334F5B31-2A46-4FFF-9CEA-ED3A6A574F7D}" sibTransId="{40061663-F9DE-46B2-B62C-324A759D3C29}"/>
    <dgm:cxn modelId="{33DDC24E-904E-45C4-89F5-33C532D7D435}" srcId="{F12EBAF3-0573-44CC-A8E2-E35B25527E0E}" destId="{BD7D44A3-F54C-41B9-AE42-4A4AD1631957}" srcOrd="1" destOrd="0" parTransId="{56D509D1-7E92-4302-9FD2-8DD375739B08}" sibTransId="{8AAA6781-D27F-4CCB-8DD1-099F781A0491}"/>
    <dgm:cxn modelId="{4A68480D-1D91-40EE-B282-4B82F0046912}" type="presOf" srcId="{AB58F9EA-9C4D-45CA-B149-96AE5DD23ACF}" destId="{FA1C17C3-41CF-41FD-B8EA-DFDF1B7574B2}" srcOrd="0" destOrd="0" presId="urn:microsoft.com/office/officeart/2005/8/layout/vList5"/>
    <dgm:cxn modelId="{BE9C610D-210E-4773-84DE-F4FDB08B7AB2}" srcId="{BD7D44A3-F54C-41B9-AE42-4A4AD1631957}" destId="{439ECF29-E2B9-481D-8839-E1C0C3C1869C}" srcOrd="0" destOrd="0" parTransId="{880565D3-4774-44F5-B319-6619F3486083}" sibTransId="{0656B152-EA1A-4213-B5BC-D2D3754D5223}"/>
    <dgm:cxn modelId="{545F17FB-2511-42C0-9BF0-60D9C75F86C8}" type="presOf" srcId="{F12EBAF3-0573-44CC-A8E2-E35B25527E0E}" destId="{197E7A60-C031-4710-811D-F59AFE432549}" srcOrd="0" destOrd="0" presId="urn:microsoft.com/office/officeart/2005/8/layout/vList5"/>
    <dgm:cxn modelId="{4DFA6AB6-65DF-41EE-8A36-D9D84E29B83F}" type="presParOf" srcId="{197E7A60-C031-4710-811D-F59AFE432549}" destId="{07AB6811-B0C4-493E-B2BA-96471F774506}" srcOrd="0" destOrd="0" presId="urn:microsoft.com/office/officeart/2005/8/layout/vList5"/>
    <dgm:cxn modelId="{D19D4178-FFFE-4C45-8CBA-D9A1BF6400A1}" type="presParOf" srcId="{07AB6811-B0C4-493E-B2BA-96471F774506}" destId="{825C6F02-7F5E-4711-A7E1-3D47DB0EF0DB}" srcOrd="0" destOrd="0" presId="urn:microsoft.com/office/officeart/2005/8/layout/vList5"/>
    <dgm:cxn modelId="{6FF27182-5190-4A6A-BC92-481ECCFBAAFA}" type="presParOf" srcId="{07AB6811-B0C4-493E-B2BA-96471F774506}" destId="{995CA438-5622-4073-87AC-61F916707A6B}" srcOrd="1" destOrd="0" presId="urn:microsoft.com/office/officeart/2005/8/layout/vList5"/>
    <dgm:cxn modelId="{68C6015B-0784-47AD-AB2B-80473316EC3C}" type="presParOf" srcId="{197E7A60-C031-4710-811D-F59AFE432549}" destId="{D66A5ABE-E6E7-4EC7-9EBB-8A6044535751}" srcOrd="1" destOrd="0" presId="urn:microsoft.com/office/officeart/2005/8/layout/vList5"/>
    <dgm:cxn modelId="{1E3FBC83-75FD-4D05-AD91-F5E296E68ECD}" type="presParOf" srcId="{197E7A60-C031-4710-811D-F59AFE432549}" destId="{698CC736-2BD0-41B3-AA5D-2F52135FBB6A}" srcOrd="2" destOrd="0" presId="urn:microsoft.com/office/officeart/2005/8/layout/vList5"/>
    <dgm:cxn modelId="{C16D1129-E283-4484-BBE7-320A1858A655}" type="presParOf" srcId="{698CC736-2BD0-41B3-AA5D-2F52135FBB6A}" destId="{ABE1B31B-C9EB-4BA0-98F9-8EE5273B2697}" srcOrd="0" destOrd="0" presId="urn:microsoft.com/office/officeart/2005/8/layout/vList5"/>
    <dgm:cxn modelId="{3A80AEBD-5E10-48BE-933D-D3840D548B0E}" type="presParOf" srcId="{698CC736-2BD0-41B3-AA5D-2F52135FBB6A}" destId="{35BF712F-ABF9-4B21-8214-FF5DA82097BC}" srcOrd="1" destOrd="0" presId="urn:microsoft.com/office/officeart/2005/8/layout/vList5"/>
    <dgm:cxn modelId="{3B14436A-0590-4146-998B-BFCDBB659BE6}" type="presParOf" srcId="{197E7A60-C031-4710-811D-F59AFE432549}" destId="{161A211A-4FF9-42A7-81C0-67687F47EA84}" srcOrd="3" destOrd="0" presId="urn:microsoft.com/office/officeart/2005/8/layout/vList5"/>
    <dgm:cxn modelId="{DF131B0D-2E98-4C72-99A0-1EE51786D9A7}" type="presParOf" srcId="{197E7A60-C031-4710-811D-F59AFE432549}" destId="{88C6BB6B-9C08-4067-BB87-5967C4F1CD62}" srcOrd="4" destOrd="0" presId="urn:microsoft.com/office/officeart/2005/8/layout/vList5"/>
    <dgm:cxn modelId="{CEE83D6C-D371-422B-B6CF-07AE57881447}" type="presParOf" srcId="{88C6BB6B-9C08-4067-BB87-5967C4F1CD62}" destId="{FA1C17C3-41CF-41FD-B8EA-DFDF1B7574B2}" srcOrd="0" destOrd="0" presId="urn:microsoft.com/office/officeart/2005/8/layout/vList5"/>
    <dgm:cxn modelId="{52953356-FC79-4FE0-933B-F58E392ED61A}" type="presParOf" srcId="{88C6BB6B-9C08-4067-BB87-5967C4F1CD62}" destId="{C5EFF621-1AE3-436C-95AC-47F36F99CF2F}" srcOrd="1" destOrd="0" presId="urn:microsoft.com/office/officeart/2005/8/layout/vList5"/>
    <dgm:cxn modelId="{BCB65A15-6EF4-4A16-BA49-1FEE7B7E2240}" type="presParOf" srcId="{197E7A60-C031-4710-811D-F59AFE432549}" destId="{77931FC4-FE77-4396-B990-B33A83ED1933}" srcOrd="5" destOrd="0" presId="urn:microsoft.com/office/officeart/2005/8/layout/vList5"/>
    <dgm:cxn modelId="{4BFE80DB-DC5A-45B8-BB3E-4E02A70B8732}" type="presParOf" srcId="{197E7A60-C031-4710-811D-F59AFE432549}" destId="{54F3DA76-ED06-4F9F-9F8A-E79BD3976F57}" srcOrd="6" destOrd="0" presId="urn:microsoft.com/office/officeart/2005/8/layout/vList5"/>
    <dgm:cxn modelId="{EC1810A9-8E36-4E6A-B3C9-443306F9DA60}" type="presParOf" srcId="{54F3DA76-ED06-4F9F-9F8A-E79BD3976F57}" destId="{E7730C68-1F7C-40CC-8266-91F7846FB651}" srcOrd="0" destOrd="0" presId="urn:microsoft.com/office/officeart/2005/8/layout/vList5"/>
    <dgm:cxn modelId="{26A901A8-DBA6-41B7-9F1D-F2713B1075EA}" type="presParOf" srcId="{54F3DA76-ED06-4F9F-9F8A-E79BD3976F57}" destId="{2762F183-D753-4E9B-83EC-A6DCA753BD3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293C67-6F7D-4D40-A2D9-F78F61A0FFD0}" type="doc">
      <dgm:prSet loTypeId="urn:microsoft.com/office/officeart/2005/8/layout/hierarchy3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1D51DC1B-98FD-4F5C-A1A3-0AFA4AA2C522}">
      <dgm:prSet/>
      <dgm:spPr/>
      <dgm:t>
        <a:bodyPr/>
        <a:lstStyle/>
        <a:p>
          <a:pPr rtl="0"/>
          <a:r>
            <a:rPr lang="en-US" dirty="0" smtClean="0">
              <a:latin typeface="+mn-lt"/>
              <a:cs typeface="+mn-cs"/>
            </a:rPr>
            <a:t>1. Sharing services with medical record system: </a:t>
          </a:r>
          <a:endParaRPr lang="pl-PL" dirty="0"/>
        </a:p>
      </dgm:t>
    </dgm:pt>
    <dgm:pt modelId="{55D77812-A6B9-47FB-A7E5-A86AF4D68020}" type="parTrans" cxnId="{09F8E101-188F-4665-B12E-56D8DFBC1B09}">
      <dgm:prSet/>
      <dgm:spPr/>
      <dgm:t>
        <a:bodyPr/>
        <a:lstStyle/>
        <a:p>
          <a:endParaRPr lang="pl-PL"/>
        </a:p>
      </dgm:t>
    </dgm:pt>
    <dgm:pt modelId="{A34E6645-F6BF-45C8-A161-8530705283FD}" type="sibTrans" cxnId="{09F8E101-188F-4665-B12E-56D8DFBC1B09}">
      <dgm:prSet/>
      <dgm:spPr/>
      <dgm:t>
        <a:bodyPr/>
        <a:lstStyle/>
        <a:p>
          <a:endParaRPr lang="pl-PL"/>
        </a:p>
      </dgm:t>
    </dgm:pt>
    <dgm:pt modelId="{BE69E7BB-90F9-4312-B103-CFD23B77B0C7}">
      <dgm:prSet/>
      <dgm:spPr/>
      <dgm:t>
        <a:bodyPr/>
        <a:lstStyle/>
        <a:p>
          <a:r>
            <a:rPr lang="en-US" dirty="0" smtClean="0">
              <a:latin typeface="+mn-lt"/>
              <a:cs typeface="+mn-cs"/>
            </a:rPr>
            <a:t>the registration of the application for registration / change / removal, </a:t>
          </a:r>
          <a:endParaRPr lang="en-US" dirty="0">
            <a:latin typeface="+mn-lt"/>
            <a:cs typeface="+mn-cs"/>
          </a:endParaRPr>
        </a:p>
      </dgm:t>
    </dgm:pt>
    <dgm:pt modelId="{294C0A66-E340-4E03-85B6-7A0E794DB604}" type="parTrans" cxnId="{6A946A0A-3E60-49EF-81A8-ED1AF931BE2A}">
      <dgm:prSet/>
      <dgm:spPr/>
      <dgm:t>
        <a:bodyPr/>
        <a:lstStyle/>
        <a:p>
          <a:endParaRPr lang="pl-PL"/>
        </a:p>
      </dgm:t>
    </dgm:pt>
    <dgm:pt modelId="{FBA8A257-9E88-461B-9BE6-AB2DD3188FE6}" type="sibTrans" cxnId="{6A946A0A-3E60-49EF-81A8-ED1AF931BE2A}">
      <dgm:prSet/>
      <dgm:spPr/>
      <dgm:t>
        <a:bodyPr/>
        <a:lstStyle/>
        <a:p>
          <a:endParaRPr lang="pl-PL"/>
        </a:p>
      </dgm:t>
    </dgm:pt>
    <dgm:pt modelId="{1BD1B464-B255-452E-A522-951EB89CCCB9}">
      <dgm:prSet/>
      <dgm:spPr/>
      <dgm:t>
        <a:bodyPr/>
        <a:lstStyle/>
        <a:p>
          <a:r>
            <a:rPr lang="en-US" dirty="0" smtClean="0">
              <a:latin typeface="+mn-lt"/>
              <a:cs typeface="+mn-cs"/>
            </a:rPr>
            <a:t>the provision of application </a:t>
          </a:r>
          <a:endParaRPr lang="en-US" dirty="0">
            <a:latin typeface="+mn-lt"/>
            <a:cs typeface="+mn-cs"/>
          </a:endParaRPr>
        </a:p>
      </dgm:t>
    </dgm:pt>
    <dgm:pt modelId="{43099748-6714-4BC3-823C-4AF073324D2B}" type="parTrans" cxnId="{8C0625B4-D062-4278-94D8-47A7A626709E}">
      <dgm:prSet/>
      <dgm:spPr/>
      <dgm:t>
        <a:bodyPr/>
        <a:lstStyle/>
        <a:p>
          <a:endParaRPr lang="pl-PL"/>
        </a:p>
      </dgm:t>
    </dgm:pt>
    <dgm:pt modelId="{72E1E09B-537C-4D26-9440-87AC35C4521D}" type="sibTrans" cxnId="{8C0625B4-D062-4278-94D8-47A7A626709E}">
      <dgm:prSet/>
      <dgm:spPr/>
      <dgm:t>
        <a:bodyPr/>
        <a:lstStyle/>
        <a:p>
          <a:endParaRPr lang="pl-PL"/>
        </a:p>
      </dgm:t>
    </dgm:pt>
    <dgm:pt modelId="{5E3171CD-6A18-4F93-B75E-6F87EC78F97D}">
      <dgm:prSet/>
      <dgm:spPr/>
      <dgm:t>
        <a:bodyPr/>
        <a:lstStyle/>
        <a:p>
          <a:r>
            <a:rPr lang="en-US" dirty="0" smtClean="0">
              <a:latin typeface="+mn-lt"/>
              <a:cs typeface="+mn-cs"/>
            </a:rPr>
            <a:t>to accept the letter on the proposal </a:t>
          </a:r>
          <a:endParaRPr lang="en-US" dirty="0">
            <a:latin typeface="+mn-lt"/>
            <a:cs typeface="+mn-cs"/>
          </a:endParaRPr>
        </a:p>
      </dgm:t>
    </dgm:pt>
    <dgm:pt modelId="{BFD4C8B9-FACC-4ECA-8F8C-FA5DDAA4EAD7}" type="parTrans" cxnId="{9019D775-DEAC-44E6-9B62-59A22DB62D69}">
      <dgm:prSet/>
      <dgm:spPr/>
      <dgm:t>
        <a:bodyPr/>
        <a:lstStyle/>
        <a:p>
          <a:endParaRPr lang="pl-PL"/>
        </a:p>
      </dgm:t>
    </dgm:pt>
    <dgm:pt modelId="{5F897751-5ACF-4269-B69A-6F0521696788}" type="sibTrans" cxnId="{9019D775-DEAC-44E6-9B62-59A22DB62D69}">
      <dgm:prSet/>
      <dgm:spPr/>
      <dgm:t>
        <a:bodyPr/>
        <a:lstStyle/>
        <a:p>
          <a:endParaRPr lang="pl-PL"/>
        </a:p>
      </dgm:t>
    </dgm:pt>
    <dgm:pt modelId="{55642804-87DA-4662-B300-31157E52790C}">
      <dgm:prSet/>
      <dgm:spPr/>
      <dgm:t>
        <a:bodyPr/>
        <a:lstStyle/>
        <a:p>
          <a:r>
            <a:rPr lang="en-US" dirty="0" smtClean="0">
              <a:latin typeface="+mn-lt"/>
              <a:cs typeface="+mn-cs"/>
            </a:rPr>
            <a:t>provide data from the register on-demand subscription</a:t>
          </a:r>
          <a:endParaRPr lang="en-US" dirty="0">
            <a:latin typeface="+mn-lt"/>
            <a:cs typeface="+mn-cs"/>
          </a:endParaRPr>
        </a:p>
      </dgm:t>
    </dgm:pt>
    <dgm:pt modelId="{96875E97-C231-456D-BE65-45AA6F4B6E00}" type="parTrans" cxnId="{9B4045AA-DEDE-4090-AF1A-9379668993D6}">
      <dgm:prSet/>
      <dgm:spPr/>
      <dgm:t>
        <a:bodyPr/>
        <a:lstStyle/>
        <a:p>
          <a:endParaRPr lang="pl-PL"/>
        </a:p>
      </dgm:t>
    </dgm:pt>
    <dgm:pt modelId="{EA96925B-5B8E-476B-A9D0-3E8140D8A392}" type="sibTrans" cxnId="{9B4045AA-DEDE-4090-AF1A-9379668993D6}">
      <dgm:prSet/>
      <dgm:spPr/>
      <dgm:t>
        <a:bodyPr/>
        <a:lstStyle/>
        <a:p>
          <a:endParaRPr lang="pl-PL"/>
        </a:p>
      </dgm:t>
    </dgm:pt>
    <dgm:pt modelId="{AA91F2F9-AAD0-42FE-B80A-42DCB839AA4D}">
      <dgm:prSet/>
      <dgm:spPr/>
      <dgm:t>
        <a:bodyPr/>
        <a:lstStyle/>
        <a:p>
          <a:r>
            <a:rPr lang="en-US" dirty="0" smtClean="0">
              <a:latin typeface="+mn-lt"/>
              <a:cs typeface="+mn-cs"/>
            </a:rPr>
            <a:t>2. Providing services for the medical record system: </a:t>
          </a:r>
          <a:endParaRPr lang="en-US" dirty="0">
            <a:latin typeface="+mn-lt"/>
            <a:cs typeface="+mn-cs"/>
          </a:endParaRPr>
        </a:p>
      </dgm:t>
    </dgm:pt>
    <dgm:pt modelId="{CF43EA0C-DEAB-4DCA-A328-80C3623707D5}" type="parTrans" cxnId="{6EF965B8-BBA5-4137-8383-1499EAE3A0C1}">
      <dgm:prSet/>
      <dgm:spPr/>
      <dgm:t>
        <a:bodyPr/>
        <a:lstStyle/>
        <a:p>
          <a:endParaRPr lang="pl-PL"/>
        </a:p>
      </dgm:t>
    </dgm:pt>
    <dgm:pt modelId="{DAA740D4-640E-4F1B-811E-4C7BED04FCB7}" type="sibTrans" cxnId="{6EF965B8-BBA5-4137-8383-1499EAE3A0C1}">
      <dgm:prSet/>
      <dgm:spPr/>
      <dgm:t>
        <a:bodyPr/>
        <a:lstStyle/>
        <a:p>
          <a:endParaRPr lang="pl-PL"/>
        </a:p>
      </dgm:t>
    </dgm:pt>
    <dgm:pt modelId="{135D5608-659E-4C82-93A2-22211211436C}">
      <dgm:prSet/>
      <dgm:spPr/>
      <dgm:t>
        <a:bodyPr/>
        <a:lstStyle/>
        <a:p>
          <a:r>
            <a:rPr lang="en-US" dirty="0" smtClean="0">
              <a:latin typeface="+mn-lt"/>
              <a:cs typeface="+mn-cs"/>
            </a:rPr>
            <a:t>forward it to the applicant's outgoing </a:t>
          </a:r>
          <a:endParaRPr lang="en-US" dirty="0">
            <a:latin typeface="+mn-lt"/>
            <a:cs typeface="+mn-cs"/>
          </a:endParaRPr>
        </a:p>
      </dgm:t>
    </dgm:pt>
    <dgm:pt modelId="{8C45D245-5AF6-4929-9A45-10E2E5D9A225}" type="parTrans" cxnId="{F2169608-2DC4-4D16-91C1-024268574C7A}">
      <dgm:prSet/>
      <dgm:spPr/>
      <dgm:t>
        <a:bodyPr/>
        <a:lstStyle/>
        <a:p>
          <a:endParaRPr lang="pl-PL"/>
        </a:p>
      </dgm:t>
    </dgm:pt>
    <dgm:pt modelId="{E8540804-708D-47AC-88CA-DFB6F6C12820}" type="sibTrans" cxnId="{F2169608-2DC4-4D16-91C1-024268574C7A}">
      <dgm:prSet/>
      <dgm:spPr/>
      <dgm:t>
        <a:bodyPr/>
        <a:lstStyle/>
        <a:p>
          <a:endParaRPr lang="pl-PL"/>
        </a:p>
      </dgm:t>
    </dgm:pt>
    <dgm:pt modelId="{EA1FC8DE-FC21-4258-98AA-E593051F7480}">
      <dgm:prSet/>
      <dgm:spPr/>
      <dgm:t>
        <a:bodyPr/>
        <a:lstStyle/>
        <a:p>
          <a:r>
            <a:rPr lang="en-US" dirty="0" smtClean="0">
              <a:latin typeface="+mn-lt"/>
              <a:cs typeface="+mn-cs"/>
            </a:rPr>
            <a:t>share data with other records at the request of subscription </a:t>
          </a:r>
          <a:endParaRPr lang="en-US" dirty="0">
            <a:latin typeface="+mn-lt"/>
            <a:cs typeface="+mn-cs"/>
          </a:endParaRPr>
        </a:p>
      </dgm:t>
    </dgm:pt>
    <dgm:pt modelId="{B0F3ECBE-CDCF-4FB8-A9BF-E46CA23EF40B}" type="parTrans" cxnId="{8A979E2E-7ED3-45EF-BA7A-C3540D7C656E}">
      <dgm:prSet/>
      <dgm:spPr/>
      <dgm:t>
        <a:bodyPr/>
        <a:lstStyle/>
        <a:p>
          <a:endParaRPr lang="pl-PL"/>
        </a:p>
      </dgm:t>
    </dgm:pt>
    <dgm:pt modelId="{BDD9A161-397A-4E25-B31A-8DD858BCAFBB}" type="sibTrans" cxnId="{8A979E2E-7ED3-45EF-BA7A-C3540D7C656E}">
      <dgm:prSet/>
      <dgm:spPr/>
      <dgm:t>
        <a:bodyPr/>
        <a:lstStyle/>
        <a:p>
          <a:endParaRPr lang="pl-PL"/>
        </a:p>
      </dgm:t>
    </dgm:pt>
    <dgm:pt modelId="{99F221CA-52C4-42EC-9BEC-C0EC31E149EC}">
      <dgm:prSet/>
      <dgm:spPr/>
      <dgm:t>
        <a:bodyPr/>
        <a:lstStyle/>
        <a:p>
          <a:r>
            <a:rPr lang="en-US" dirty="0" smtClean="0">
              <a:latin typeface="+mn-lt"/>
              <a:cs typeface="+mn-cs"/>
            </a:rPr>
            <a:t>define subscriptions for data from other registries</a:t>
          </a:r>
          <a:endParaRPr lang="en-US" dirty="0">
            <a:latin typeface="+mn-lt"/>
            <a:cs typeface="+mn-cs"/>
          </a:endParaRPr>
        </a:p>
      </dgm:t>
    </dgm:pt>
    <dgm:pt modelId="{B227D395-BFAA-4796-A133-C817B60633F1}" type="parTrans" cxnId="{D1DB0286-1F9B-4591-87C8-755A38EB3E5F}">
      <dgm:prSet/>
      <dgm:spPr/>
      <dgm:t>
        <a:bodyPr/>
        <a:lstStyle/>
        <a:p>
          <a:endParaRPr lang="pl-PL"/>
        </a:p>
      </dgm:t>
    </dgm:pt>
    <dgm:pt modelId="{8E993618-7A48-4F6C-80E4-306FD81A4432}" type="sibTrans" cxnId="{D1DB0286-1F9B-4591-87C8-755A38EB3E5F}">
      <dgm:prSet/>
      <dgm:spPr/>
      <dgm:t>
        <a:bodyPr/>
        <a:lstStyle/>
        <a:p>
          <a:endParaRPr lang="pl-PL"/>
        </a:p>
      </dgm:t>
    </dgm:pt>
    <dgm:pt modelId="{ECD3C070-749E-46C4-92E0-9A29C40500A5}">
      <dgm:prSet/>
      <dgm:spPr/>
      <dgm:t>
        <a:bodyPr/>
        <a:lstStyle/>
        <a:p>
          <a:r>
            <a:rPr lang="en-US" dirty="0" smtClean="0">
              <a:latin typeface="+mn-lt"/>
              <a:cs typeface="+mn-cs"/>
            </a:rPr>
            <a:t>3. Integration with ePUAP - providing services ePUAP.</a:t>
          </a:r>
          <a:endParaRPr lang="en-US" dirty="0">
            <a:latin typeface="+mn-lt"/>
            <a:cs typeface="+mn-cs"/>
          </a:endParaRPr>
        </a:p>
      </dgm:t>
    </dgm:pt>
    <dgm:pt modelId="{066E4012-160F-4F7A-BE61-740AFC2CCACF}" type="parTrans" cxnId="{B5F04072-BEE0-4F2D-A0D4-B5947DD85E1F}">
      <dgm:prSet/>
      <dgm:spPr/>
      <dgm:t>
        <a:bodyPr/>
        <a:lstStyle/>
        <a:p>
          <a:endParaRPr lang="pl-PL"/>
        </a:p>
      </dgm:t>
    </dgm:pt>
    <dgm:pt modelId="{3095CDA3-6F70-47EC-968F-EA338FC07558}" type="sibTrans" cxnId="{B5F04072-BEE0-4F2D-A0D4-B5947DD85E1F}">
      <dgm:prSet/>
      <dgm:spPr/>
      <dgm:t>
        <a:bodyPr/>
        <a:lstStyle/>
        <a:p>
          <a:endParaRPr lang="pl-PL"/>
        </a:p>
      </dgm:t>
    </dgm:pt>
    <dgm:pt modelId="{A8184E95-014E-428C-9CFC-1A0687276FF3}">
      <dgm:prSet/>
      <dgm:spPr/>
      <dgm:t>
        <a:bodyPr/>
        <a:lstStyle/>
        <a:p>
          <a:r>
            <a:rPr lang="en-US" dirty="0" smtClean="0">
              <a:latin typeface="+mn-lt"/>
              <a:cs typeface="+mn-cs"/>
            </a:rPr>
            <a:t>4. Search, registration and storage of documents sent in electronic archive P2 Platform</a:t>
          </a:r>
          <a:endParaRPr lang="en-US" dirty="0">
            <a:latin typeface="+mn-lt"/>
            <a:cs typeface="+mn-cs"/>
          </a:endParaRPr>
        </a:p>
      </dgm:t>
    </dgm:pt>
    <dgm:pt modelId="{C768B31C-63BA-4A53-AC2B-1BD086900542}" type="parTrans" cxnId="{6984ACA3-C455-44D4-A867-F20598AC390E}">
      <dgm:prSet/>
      <dgm:spPr/>
      <dgm:t>
        <a:bodyPr/>
        <a:lstStyle/>
        <a:p>
          <a:endParaRPr lang="pl-PL"/>
        </a:p>
      </dgm:t>
    </dgm:pt>
    <dgm:pt modelId="{1D474D61-A4C9-4EE1-B130-5AB4BD7DC0B5}" type="sibTrans" cxnId="{6984ACA3-C455-44D4-A867-F20598AC390E}">
      <dgm:prSet/>
      <dgm:spPr/>
      <dgm:t>
        <a:bodyPr/>
        <a:lstStyle/>
        <a:p>
          <a:endParaRPr lang="pl-PL"/>
        </a:p>
      </dgm:t>
    </dgm:pt>
    <dgm:pt modelId="{9E3B1830-0CE9-4FF8-80E7-A8788936FC1A}" type="pres">
      <dgm:prSet presAssocID="{93293C67-6F7D-4D40-A2D9-F78F61A0FFD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ED4CC2A6-8129-4B77-A3A2-DF9A3B5AC2EC}" type="pres">
      <dgm:prSet presAssocID="{1D51DC1B-98FD-4F5C-A1A3-0AFA4AA2C522}" presName="root" presStyleCnt="0"/>
      <dgm:spPr/>
      <dgm:t>
        <a:bodyPr/>
        <a:lstStyle/>
        <a:p>
          <a:endParaRPr lang="pl-PL"/>
        </a:p>
      </dgm:t>
    </dgm:pt>
    <dgm:pt modelId="{F0131576-512C-4CC3-A785-1C364EEB191D}" type="pres">
      <dgm:prSet presAssocID="{1D51DC1B-98FD-4F5C-A1A3-0AFA4AA2C522}" presName="rootComposite" presStyleCnt="0"/>
      <dgm:spPr/>
      <dgm:t>
        <a:bodyPr/>
        <a:lstStyle/>
        <a:p>
          <a:endParaRPr lang="pl-PL"/>
        </a:p>
      </dgm:t>
    </dgm:pt>
    <dgm:pt modelId="{0541E6BE-8AF5-450D-BF10-12E101AA4926}" type="pres">
      <dgm:prSet presAssocID="{1D51DC1B-98FD-4F5C-A1A3-0AFA4AA2C522}" presName="rootText" presStyleLbl="node1" presStyleIdx="0" presStyleCnt="4"/>
      <dgm:spPr/>
      <dgm:t>
        <a:bodyPr/>
        <a:lstStyle/>
        <a:p>
          <a:endParaRPr lang="pl-PL"/>
        </a:p>
      </dgm:t>
    </dgm:pt>
    <dgm:pt modelId="{501FF905-3384-48F9-994C-60FAF65EC849}" type="pres">
      <dgm:prSet presAssocID="{1D51DC1B-98FD-4F5C-A1A3-0AFA4AA2C522}" presName="rootConnector" presStyleLbl="node1" presStyleIdx="0" presStyleCnt="4"/>
      <dgm:spPr/>
      <dgm:t>
        <a:bodyPr/>
        <a:lstStyle/>
        <a:p>
          <a:endParaRPr lang="pl-PL"/>
        </a:p>
      </dgm:t>
    </dgm:pt>
    <dgm:pt modelId="{8BD9D93B-4E27-4789-9038-5E2CBBD8334B}" type="pres">
      <dgm:prSet presAssocID="{1D51DC1B-98FD-4F5C-A1A3-0AFA4AA2C522}" presName="childShape" presStyleCnt="0"/>
      <dgm:spPr/>
      <dgm:t>
        <a:bodyPr/>
        <a:lstStyle/>
        <a:p>
          <a:endParaRPr lang="pl-PL"/>
        </a:p>
      </dgm:t>
    </dgm:pt>
    <dgm:pt modelId="{9CBD75E1-B1A7-4B57-9B78-D0E87F751D4E}" type="pres">
      <dgm:prSet presAssocID="{43099748-6714-4BC3-823C-4AF073324D2B}" presName="Name13" presStyleLbl="parChTrans1D2" presStyleIdx="0" presStyleCnt="7"/>
      <dgm:spPr/>
      <dgm:t>
        <a:bodyPr/>
        <a:lstStyle/>
        <a:p>
          <a:endParaRPr lang="pl-PL"/>
        </a:p>
      </dgm:t>
    </dgm:pt>
    <dgm:pt modelId="{A0A1E337-E56C-4CDE-AD02-BB4E66442DEE}" type="pres">
      <dgm:prSet presAssocID="{1BD1B464-B255-452E-A522-951EB89CCCB9}" presName="childTex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B7131EE-1446-4D13-8EF6-2F52A42F014A}" type="pres">
      <dgm:prSet presAssocID="{BFD4C8B9-FACC-4ECA-8F8C-FA5DDAA4EAD7}" presName="Name13" presStyleLbl="parChTrans1D2" presStyleIdx="1" presStyleCnt="7"/>
      <dgm:spPr/>
      <dgm:t>
        <a:bodyPr/>
        <a:lstStyle/>
        <a:p>
          <a:endParaRPr lang="pl-PL"/>
        </a:p>
      </dgm:t>
    </dgm:pt>
    <dgm:pt modelId="{4B30A83D-60AA-4322-BDCC-6DCBAE9AB24E}" type="pres">
      <dgm:prSet presAssocID="{5E3171CD-6A18-4F93-B75E-6F87EC78F97D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69C194F-49EE-4F79-BCC5-DDD0A379F5BE}" type="pres">
      <dgm:prSet presAssocID="{96875E97-C231-456D-BE65-45AA6F4B6E00}" presName="Name13" presStyleLbl="parChTrans1D2" presStyleIdx="2" presStyleCnt="7"/>
      <dgm:spPr/>
      <dgm:t>
        <a:bodyPr/>
        <a:lstStyle/>
        <a:p>
          <a:endParaRPr lang="pl-PL"/>
        </a:p>
      </dgm:t>
    </dgm:pt>
    <dgm:pt modelId="{297B16CA-784A-416E-8B40-11A624FB4809}" type="pres">
      <dgm:prSet presAssocID="{55642804-87DA-4662-B300-31157E52790C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DC3695-3D40-4B9F-A304-46929AD11265}" type="pres">
      <dgm:prSet presAssocID="{AA91F2F9-AAD0-42FE-B80A-42DCB839AA4D}" presName="root" presStyleCnt="0"/>
      <dgm:spPr/>
      <dgm:t>
        <a:bodyPr/>
        <a:lstStyle/>
        <a:p>
          <a:endParaRPr lang="pl-PL"/>
        </a:p>
      </dgm:t>
    </dgm:pt>
    <dgm:pt modelId="{8718AB83-BC28-4591-9B16-F7365A0E3078}" type="pres">
      <dgm:prSet presAssocID="{AA91F2F9-AAD0-42FE-B80A-42DCB839AA4D}" presName="rootComposite" presStyleCnt="0"/>
      <dgm:spPr/>
      <dgm:t>
        <a:bodyPr/>
        <a:lstStyle/>
        <a:p>
          <a:endParaRPr lang="pl-PL"/>
        </a:p>
      </dgm:t>
    </dgm:pt>
    <dgm:pt modelId="{3122879F-1D8D-4D62-833D-8445A48D6AC8}" type="pres">
      <dgm:prSet presAssocID="{AA91F2F9-AAD0-42FE-B80A-42DCB839AA4D}" presName="rootText" presStyleLbl="node1" presStyleIdx="1" presStyleCnt="4"/>
      <dgm:spPr/>
      <dgm:t>
        <a:bodyPr/>
        <a:lstStyle/>
        <a:p>
          <a:endParaRPr lang="pl-PL"/>
        </a:p>
      </dgm:t>
    </dgm:pt>
    <dgm:pt modelId="{2DCA04B1-16A5-4B58-A5E1-8B460B10027C}" type="pres">
      <dgm:prSet presAssocID="{AA91F2F9-AAD0-42FE-B80A-42DCB839AA4D}" presName="rootConnector" presStyleLbl="node1" presStyleIdx="1" presStyleCnt="4"/>
      <dgm:spPr/>
      <dgm:t>
        <a:bodyPr/>
        <a:lstStyle/>
        <a:p>
          <a:endParaRPr lang="pl-PL"/>
        </a:p>
      </dgm:t>
    </dgm:pt>
    <dgm:pt modelId="{9449187F-C2BF-470B-AB11-2D2739C06ABC}" type="pres">
      <dgm:prSet presAssocID="{AA91F2F9-AAD0-42FE-B80A-42DCB839AA4D}" presName="childShape" presStyleCnt="0"/>
      <dgm:spPr/>
      <dgm:t>
        <a:bodyPr/>
        <a:lstStyle/>
        <a:p>
          <a:endParaRPr lang="pl-PL"/>
        </a:p>
      </dgm:t>
    </dgm:pt>
    <dgm:pt modelId="{7F5FE400-1A72-4914-A553-B378ED991EA3}" type="pres">
      <dgm:prSet presAssocID="{294C0A66-E340-4E03-85B6-7A0E794DB604}" presName="Name13" presStyleLbl="parChTrans1D2" presStyleIdx="3" presStyleCnt="7"/>
      <dgm:spPr/>
      <dgm:t>
        <a:bodyPr/>
        <a:lstStyle/>
        <a:p>
          <a:endParaRPr lang="pl-PL"/>
        </a:p>
      </dgm:t>
    </dgm:pt>
    <dgm:pt modelId="{E93F49D9-1EC0-4192-854A-6DFD6F871B84}" type="pres">
      <dgm:prSet presAssocID="{BE69E7BB-90F9-4312-B103-CFD23B77B0C7}" presName="childTex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3CC096-39DE-4EA4-9950-88C15F00C983}" type="pres">
      <dgm:prSet presAssocID="{8C45D245-5AF6-4929-9A45-10E2E5D9A225}" presName="Name13" presStyleLbl="parChTrans1D2" presStyleIdx="4" presStyleCnt="7"/>
      <dgm:spPr/>
      <dgm:t>
        <a:bodyPr/>
        <a:lstStyle/>
        <a:p>
          <a:endParaRPr lang="pl-PL"/>
        </a:p>
      </dgm:t>
    </dgm:pt>
    <dgm:pt modelId="{531A8B9E-3B36-45D5-BEA8-850EDE274065}" type="pres">
      <dgm:prSet presAssocID="{135D5608-659E-4C82-93A2-22211211436C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302C6F-68E4-4B5A-8EE4-62AA72CB6F75}" type="pres">
      <dgm:prSet presAssocID="{B0F3ECBE-CDCF-4FB8-A9BF-E46CA23EF40B}" presName="Name13" presStyleLbl="parChTrans1D2" presStyleIdx="5" presStyleCnt="7"/>
      <dgm:spPr/>
      <dgm:t>
        <a:bodyPr/>
        <a:lstStyle/>
        <a:p>
          <a:endParaRPr lang="pl-PL"/>
        </a:p>
      </dgm:t>
    </dgm:pt>
    <dgm:pt modelId="{B500A6AF-EA1A-4F5E-8B68-311BE62BF5AD}" type="pres">
      <dgm:prSet presAssocID="{EA1FC8DE-FC21-4258-98AA-E593051F7480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B59505A-D74C-49E4-BB40-80CD136B2769}" type="pres">
      <dgm:prSet presAssocID="{B227D395-BFAA-4796-A133-C817B60633F1}" presName="Name13" presStyleLbl="parChTrans1D2" presStyleIdx="6" presStyleCnt="7"/>
      <dgm:spPr/>
      <dgm:t>
        <a:bodyPr/>
        <a:lstStyle/>
        <a:p>
          <a:endParaRPr lang="pl-PL"/>
        </a:p>
      </dgm:t>
    </dgm:pt>
    <dgm:pt modelId="{EAD7F7E4-23CF-4FCE-A156-20AE9FFDF6FC}" type="pres">
      <dgm:prSet presAssocID="{99F221CA-52C4-42EC-9BEC-C0EC31E149EC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08CD65-BD38-4055-92B0-3328133544DB}" type="pres">
      <dgm:prSet presAssocID="{ECD3C070-749E-46C4-92E0-9A29C40500A5}" presName="root" presStyleCnt="0"/>
      <dgm:spPr/>
      <dgm:t>
        <a:bodyPr/>
        <a:lstStyle/>
        <a:p>
          <a:endParaRPr lang="pl-PL"/>
        </a:p>
      </dgm:t>
    </dgm:pt>
    <dgm:pt modelId="{D80828F8-1E11-41AA-B35C-2C72E084D693}" type="pres">
      <dgm:prSet presAssocID="{ECD3C070-749E-46C4-92E0-9A29C40500A5}" presName="rootComposite" presStyleCnt="0"/>
      <dgm:spPr/>
      <dgm:t>
        <a:bodyPr/>
        <a:lstStyle/>
        <a:p>
          <a:endParaRPr lang="pl-PL"/>
        </a:p>
      </dgm:t>
    </dgm:pt>
    <dgm:pt modelId="{706430A5-6014-4670-B237-96305E90C6D1}" type="pres">
      <dgm:prSet presAssocID="{ECD3C070-749E-46C4-92E0-9A29C40500A5}" presName="rootText" presStyleLbl="node1" presStyleIdx="2" presStyleCnt="4"/>
      <dgm:spPr/>
      <dgm:t>
        <a:bodyPr/>
        <a:lstStyle/>
        <a:p>
          <a:endParaRPr lang="pl-PL"/>
        </a:p>
      </dgm:t>
    </dgm:pt>
    <dgm:pt modelId="{E6554291-96E1-4C43-B875-EB8918E80E95}" type="pres">
      <dgm:prSet presAssocID="{ECD3C070-749E-46C4-92E0-9A29C40500A5}" presName="rootConnector" presStyleLbl="node1" presStyleIdx="2" presStyleCnt="4"/>
      <dgm:spPr/>
      <dgm:t>
        <a:bodyPr/>
        <a:lstStyle/>
        <a:p>
          <a:endParaRPr lang="pl-PL"/>
        </a:p>
      </dgm:t>
    </dgm:pt>
    <dgm:pt modelId="{7D678A3C-E3FF-4B04-A3A9-9E5D15015711}" type="pres">
      <dgm:prSet presAssocID="{ECD3C070-749E-46C4-92E0-9A29C40500A5}" presName="childShape" presStyleCnt="0"/>
      <dgm:spPr/>
      <dgm:t>
        <a:bodyPr/>
        <a:lstStyle/>
        <a:p>
          <a:endParaRPr lang="pl-PL"/>
        </a:p>
      </dgm:t>
    </dgm:pt>
    <dgm:pt modelId="{DBDA3EE9-B972-42ED-A92A-23E3D564D54F}" type="pres">
      <dgm:prSet presAssocID="{A8184E95-014E-428C-9CFC-1A0687276FF3}" presName="root" presStyleCnt="0"/>
      <dgm:spPr/>
      <dgm:t>
        <a:bodyPr/>
        <a:lstStyle/>
        <a:p>
          <a:endParaRPr lang="pl-PL"/>
        </a:p>
      </dgm:t>
    </dgm:pt>
    <dgm:pt modelId="{CB65AD61-8BC4-4565-96AF-E0753980B391}" type="pres">
      <dgm:prSet presAssocID="{A8184E95-014E-428C-9CFC-1A0687276FF3}" presName="rootComposite" presStyleCnt="0"/>
      <dgm:spPr/>
      <dgm:t>
        <a:bodyPr/>
        <a:lstStyle/>
        <a:p>
          <a:endParaRPr lang="pl-PL"/>
        </a:p>
      </dgm:t>
    </dgm:pt>
    <dgm:pt modelId="{355EA2C7-19ED-4138-9114-50149AD1834C}" type="pres">
      <dgm:prSet presAssocID="{A8184E95-014E-428C-9CFC-1A0687276FF3}" presName="rootText" presStyleLbl="node1" presStyleIdx="3" presStyleCnt="4"/>
      <dgm:spPr/>
      <dgm:t>
        <a:bodyPr/>
        <a:lstStyle/>
        <a:p>
          <a:endParaRPr lang="pl-PL"/>
        </a:p>
      </dgm:t>
    </dgm:pt>
    <dgm:pt modelId="{584A2CC4-7374-4FF7-B55B-E5CB080A3B52}" type="pres">
      <dgm:prSet presAssocID="{A8184E95-014E-428C-9CFC-1A0687276FF3}" presName="rootConnector" presStyleLbl="node1" presStyleIdx="3" presStyleCnt="4"/>
      <dgm:spPr/>
      <dgm:t>
        <a:bodyPr/>
        <a:lstStyle/>
        <a:p>
          <a:endParaRPr lang="pl-PL"/>
        </a:p>
      </dgm:t>
    </dgm:pt>
    <dgm:pt modelId="{7767AD75-0E7A-413B-B13C-76003EDB6250}" type="pres">
      <dgm:prSet presAssocID="{A8184E95-014E-428C-9CFC-1A0687276FF3}" presName="childShape" presStyleCnt="0"/>
      <dgm:spPr/>
      <dgm:t>
        <a:bodyPr/>
        <a:lstStyle/>
        <a:p>
          <a:endParaRPr lang="pl-PL"/>
        </a:p>
      </dgm:t>
    </dgm:pt>
  </dgm:ptLst>
  <dgm:cxnLst>
    <dgm:cxn modelId="{0CFA5F43-5C3D-4CD1-91FF-53F3EFA94315}" type="presOf" srcId="{1BD1B464-B255-452E-A522-951EB89CCCB9}" destId="{A0A1E337-E56C-4CDE-AD02-BB4E66442DEE}" srcOrd="0" destOrd="0" presId="urn:microsoft.com/office/officeart/2005/8/layout/hierarchy3"/>
    <dgm:cxn modelId="{4D5B1C3B-A19A-4395-BD39-B14847D54EE1}" type="presOf" srcId="{AA91F2F9-AAD0-42FE-B80A-42DCB839AA4D}" destId="{2DCA04B1-16A5-4B58-A5E1-8B460B10027C}" srcOrd="1" destOrd="0" presId="urn:microsoft.com/office/officeart/2005/8/layout/hierarchy3"/>
    <dgm:cxn modelId="{DEACDA8B-F4B7-4253-B16B-AC6E13574F58}" type="presOf" srcId="{55642804-87DA-4662-B300-31157E52790C}" destId="{297B16CA-784A-416E-8B40-11A624FB4809}" srcOrd="0" destOrd="0" presId="urn:microsoft.com/office/officeart/2005/8/layout/hierarchy3"/>
    <dgm:cxn modelId="{FC659049-CABF-4493-83CE-FFF95618CE16}" type="presOf" srcId="{ECD3C070-749E-46C4-92E0-9A29C40500A5}" destId="{E6554291-96E1-4C43-B875-EB8918E80E95}" srcOrd="1" destOrd="0" presId="urn:microsoft.com/office/officeart/2005/8/layout/hierarchy3"/>
    <dgm:cxn modelId="{1008F818-BBD9-4F36-9514-2C88DC63E702}" type="presOf" srcId="{93293C67-6F7D-4D40-A2D9-F78F61A0FFD0}" destId="{9E3B1830-0CE9-4FF8-80E7-A8788936FC1A}" srcOrd="0" destOrd="0" presId="urn:microsoft.com/office/officeart/2005/8/layout/hierarchy3"/>
    <dgm:cxn modelId="{47DDF677-2705-42F0-AC2A-338A5AA38F71}" type="presOf" srcId="{BFD4C8B9-FACC-4ECA-8F8C-FA5DDAA4EAD7}" destId="{3B7131EE-1446-4D13-8EF6-2F52A42F014A}" srcOrd="0" destOrd="0" presId="urn:microsoft.com/office/officeart/2005/8/layout/hierarchy3"/>
    <dgm:cxn modelId="{430E6097-4C60-4959-BAD1-7E952F0F853F}" type="presOf" srcId="{ECD3C070-749E-46C4-92E0-9A29C40500A5}" destId="{706430A5-6014-4670-B237-96305E90C6D1}" srcOrd="0" destOrd="0" presId="urn:microsoft.com/office/officeart/2005/8/layout/hierarchy3"/>
    <dgm:cxn modelId="{719851D4-ECDD-40C5-BE7B-7FB84E5C46BE}" type="presOf" srcId="{EA1FC8DE-FC21-4258-98AA-E593051F7480}" destId="{B500A6AF-EA1A-4F5E-8B68-311BE62BF5AD}" srcOrd="0" destOrd="0" presId="urn:microsoft.com/office/officeart/2005/8/layout/hierarchy3"/>
    <dgm:cxn modelId="{84DE53D4-71EC-4484-8AED-E61069A5DAD6}" type="presOf" srcId="{B0F3ECBE-CDCF-4FB8-A9BF-E46CA23EF40B}" destId="{B8302C6F-68E4-4B5A-8EE4-62AA72CB6F75}" srcOrd="0" destOrd="0" presId="urn:microsoft.com/office/officeart/2005/8/layout/hierarchy3"/>
    <dgm:cxn modelId="{9B4045AA-DEDE-4090-AF1A-9379668993D6}" srcId="{1D51DC1B-98FD-4F5C-A1A3-0AFA4AA2C522}" destId="{55642804-87DA-4662-B300-31157E52790C}" srcOrd="2" destOrd="0" parTransId="{96875E97-C231-456D-BE65-45AA6F4B6E00}" sibTransId="{EA96925B-5B8E-476B-A9D0-3E8140D8A392}"/>
    <dgm:cxn modelId="{0876A3E4-51F0-4D5E-A3C7-66EB4960FEAB}" type="presOf" srcId="{1D51DC1B-98FD-4F5C-A1A3-0AFA4AA2C522}" destId="{0541E6BE-8AF5-450D-BF10-12E101AA4926}" srcOrd="0" destOrd="0" presId="urn:microsoft.com/office/officeart/2005/8/layout/hierarchy3"/>
    <dgm:cxn modelId="{6984ACA3-C455-44D4-A867-F20598AC390E}" srcId="{93293C67-6F7D-4D40-A2D9-F78F61A0FFD0}" destId="{A8184E95-014E-428C-9CFC-1A0687276FF3}" srcOrd="3" destOrd="0" parTransId="{C768B31C-63BA-4A53-AC2B-1BD086900542}" sibTransId="{1D474D61-A4C9-4EE1-B130-5AB4BD7DC0B5}"/>
    <dgm:cxn modelId="{6EF965B8-BBA5-4137-8383-1499EAE3A0C1}" srcId="{93293C67-6F7D-4D40-A2D9-F78F61A0FFD0}" destId="{AA91F2F9-AAD0-42FE-B80A-42DCB839AA4D}" srcOrd="1" destOrd="0" parTransId="{CF43EA0C-DEAB-4DCA-A328-80C3623707D5}" sibTransId="{DAA740D4-640E-4F1B-811E-4C7BED04FCB7}"/>
    <dgm:cxn modelId="{8A979E2E-7ED3-45EF-BA7A-C3540D7C656E}" srcId="{AA91F2F9-AAD0-42FE-B80A-42DCB839AA4D}" destId="{EA1FC8DE-FC21-4258-98AA-E593051F7480}" srcOrd="2" destOrd="0" parTransId="{B0F3ECBE-CDCF-4FB8-A9BF-E46CA23EF40B}" sibTransId="{BDD9A161-397A-4E25-B31A-8DD858BCAFBB}"/>
    <dgm:cxn modelId="{38D8443A-A94A-4799-9950-323FA891F49C}" type="presOf" srcId="{B227D395-BFAA-4796-A133-C817B60633F1}" destId="{8B59505A-D74C-49E4-BB40-80CD136B2769}" srcOrd="0" destOrd="0" presId="urn:microsoft.com/office/officeart/2005/8/layout/hierarchy3"/>
    <dgm:cxn modelId="{9019D775-DEAC-44E6-9B62-59A22DB62D69}" srcId="{1D51DC1B-98FD-4F5C-A1A3-0AFA4AA2C522}" destId="{5E3171CD-6A18-4F93-B75E-6F87EC78F97D}" srcOrd="1" destOrd="0" parTransId="{BFD4C8B9-FACC-4ECA-8F8C-FA5DDAA4EAD7}" sibTransId="{5F897751-5ACF-4269-B69A-6F0521696788}"/>
    <dgm:cxn modelId="{8C0625B4-D062-4278-94D8-47A7A626709E}" srcId="{1D51DC1B-98FD-4F5C-A1A3-0AFA4AA2C522}" destId="{1BD1B464-B255-452E-A522-951EB89CCCB9}" srcOrd="0" destOrd="0" parTransId="{43099748-6714-4BC3-823C-4AF073324D2B}" sibTransId="{72E1E09B-537C-4D26-9440-87AC35C4521D}"/>
    <dgm:cxn modelId="{7AE5C193-C35D-4422-8146-37DA2B1A2E98}" type="presOf" srcId="{99F221CA-52C4-42EC-9BEC-C0EC31E149EC}" destId="{EAD7F7E4-23CF-4FCE-A156-20AE9FFDF6FC}" srcOrd="0" destOrd="0" presId="urn:microsoft.com/office/officeart/2005/8/layout/hierarchy3"/>
    <dgm:cxn modelId="{CF4961E1-6803-4D6D-88A1-2F2D4BDE9AAF}" type="presOf" srcId="{294C0A66-E340-4E03-85B6-7A0E794DB604}" destId="{7F5FE400-1A72-4914-A553-B378ED991EA3}" srcOrd="0" destOrd="0" presId="urn:microsoft.com/office/officeart/2005/8/layout/hierarchy3"/>
    <dgm:cxn modelId="{05E738DD-1363-4BF4-89E8-F2B5D7075212}" type="presOf" srcId="{A8184E95-014E-428C-9CFC-1A0687276FF3}" destId="{355EA2C7-19ED-4138-9114-50149AD1834C}" srcOrd="0" destOrd="0" presId="urn:microsoft.com/office/officeart/2005/8/layout/hierarchy3"/>
    <dgm:cxn modelId="{5104D9FC-8F87-41F5-B149-490C5BD150AB}" type="presOf" srcId="{A8184E95-014E-428C-9CFC-1A0687276FF3}" destId="{584A2CC4-7374-4FF7-B55B-E5CB080A3B52}" srcOrd="1" destOrd="0" presId="urn:microsoft.com/office/officeart/2005/8/layout/hierarchy3"/>
    <dgm:cxn modelId="{B5F04072-BEE0-4F2D-A0D4-B5947DD85E1F}" srcId="{93293C67-6F7D-4D40-A2D9-F78F61A0FFD0}" destId="{ECD3C070-749E-46C4-92E0-9A29C40500A5}" srcOrd="2" destOrd="0" parTransId="{066E4012-160F-4F7A-BE61-740AFC2CCACF}" sibTransId="{3095CDA3-6F70-47EC-968F-EA338FC07558}"/>
    <dgm:cxn modelId="{6A946A0A-3E60-49EF-81A8-ED1AF931BE2A}" srcId="{AA91F2F9-AAD0-42FE-B80A-42DCB839AA4D}" destId="{BE69E7BB-90F9-4312-B103-CFD23B77B0C7}" srcOrd="0" destOrd="0" parTransId="{294C0A66-E340-4E03-85B6-7A0E794DB604}" sibTransId="{FBA8A257-9E88-461B-9BE6-AB2DD3188FE6}"/>
    <dgm:cxn modelId="{DF5586CD-D723-4471-8112-5178FDC21CAC}" type="presOf" srcId="{1D51DC1B-98FD-4F5C-A1A3-0AFA4AA2C522}" destId="{501FF905-3384-48F9-994C-60FAF65EC849}" srcOrd="1" destOrd="0" presId="urn:microsoft.com/office/officeart/2005/8/layout/hierarchy3"/>
    <dgm:cxn modelId="{09F8E101-188F-4665-B12E-56D8DFBC1B09}" srcId="{93293C67-6F7D-4D40-A2D9-F78F61A0FFD0}" destId="{1D51DC1B-98FD-4F5C-A1A3-0AFA4AA2C522}" srcOrd="0" destOrd="0" parTransId="{55D77812-A6B9-47FB-A7E5-A86AF4D68020}" sibTransId="{A34E6645-F6BF-45C8-A161-8530705283FD}"/>
    <dgm:cxn modelId="{A3B40AF2-95B1-4CE6-A0B5-D55A227A475E}" type="presOf" srcId="{43099748-6714-4BC3-823C-4AF073324D2B}" destId="{9CBD75E1-B1A7-4B57-9B78-D0E87F751D4E}" srcOrd="0" destOrd="0" presId="urn:microsoft.com/office/officeart/2005/8/layout/hierarchy3"/>
    <dgm:cxn modelId="{F241B744-DDB7-4F96-8878-2F76273CD780}" type="presOf" srcId="{BE69E7BB-90F9-4312-B103-CFD23B77B0C7}" destId="{E93F49D9-1EC0-4192-854A-6DFD6F871B84}" srcOrd="0" destOrd="0" presId="urn:microsoft.com/office/officeart/2005/8/layout/hierarchy3"/>
    <dgm:cxn modelId="{663096B8-5C3C-4B51-B34E-CBEFB6F4ACFA}" type="presOf" srcId="{AA91F2F9-AAD0-42FE-B80A-42DCB839AA4D}" destId="{3122879F-1D8D-4D62-833D-8445A48D6AC8}" srcOrd="0" destOrd="0" presId="urn:microsoft.com/office/officeart/2005/8/layout/hierarchy3"/>
    <dgm:cxn modelId="{776A6B1E-FFC2-408D-B99A-184CBC48DEB3}" type="presOf" srcId="{96875E97-C231-456D-BE65-45AA6F4B6E00}" destId="{569C194F-49EE-4F79-BCC5-DDD0A379F5BE}" srcOrd="0" destOrd="0" presId="urn:microsoft.com/office/officeart/2005/8/layout/hierarchy3"/>
    <dgm:cxn modelId="{0114DCBD-E251-4C78-AFD9-917EB0A0D6B0}" type="presOf" srcId="{5E3171CD-6A18-4F93-B75E-6F87EC78F97D}" destId="{4B30A83D-60AA-4322-BDCC-6DCBAE9AB24E}" srcOrd="0" destOrd="0" presId="urn:microsoft.com/office/officeart/2005/8/layout/hierarchy3"/>
    <dgm:cxn modelId="{D1DB0286-1F9B-4591-87C8-755A38EB3E5F}" srcId="{AA91F2F9-AAD0-42FE-B80A-42DCB839AA4D}" destId="{99F221CA-52C4-42EC-9BEC-C0EC31E149EC}" srcOrd="3" destOrd="0" parTransId="{B227D395-BFAA-4796-A133-C817B60633F1}" sibTransId="{8E993618-7A48-4F6C-80E4-306FD81A4432}"/>
    <dgm:cxn modelId="{F2169608-2DC4-4D16-91C1-024268574C7A}" srcId="{AA91F2F9-AAD0-42FE-B80A-42DCB839AA4D}" destId="{135D5608-659E-4C82-93A2-22211211436C}" srcOrd="1" destOrd="0" parTransId="{8C45D245-5AF6-4929-9A45-10E2E5D9A225}" sibTransId="{E8540804-708D-47AC-88CA-DFB6F6C12820}"/>
    <dgm:cxn modelId="{4B1291AB-971E-4001-95CE-8C8C178053C0}" type="presOf" srcId="{135D5608-659E-4C82-93A2-22211211436C}" destId="{531A8B9E-3B36-45D5-BEA8-850EDE274065}" srcOrd="0" destOrd="0" presId="urn:microsoft.com/office/officeart/2005/8/layout/hierarchy3"/>
    <dgm:cxn modelId="{DA2550CE-34CC-4566-B500-941A1594A489}" type="presOf" srcId="{8C45D245-5AF6-4929-9A45-10E2E5D9A225}" destId="{EC3CC096-39DE-4EA4-9950-88C15F00C983}" srcOrd="0" destOrd="0" presId="urn:microsoft.com/office/officeart/2005/8/layout/hierarchy3"/>
    <dgm:cxn modelId="{9FF65735-ED30-4E56-9B79-5C72B516F100}" type="presParOf" srcId="{9E3B1830-0CE9-4FF8-80E7-A8788936FC1A}" destId="{ED4CC2A6-8129-4B77-A3A2-DF9A3B5AC2EC}" srcOrd="0" destOrd="0" presId="urn:microsoft.com/office/officeart/2005/8/layout/hierarchy3"/>
    <dgm:cxn modelId="{5DF537E8-C472-4D78-8C2F-DB37C533E399}" type="presParOf" srcId="{ED4CC2A6-8129-4B77-A3A2-DF9A3B5AC2EC}" destId="{F0131576-512C-4CC3-A785-1C364EEB191D}" srcOrd="0" destOrd="0" presId="urn:microsoft.com/office/officeart/2005/8/layout/hierarchy3"/>
    <dgm:cxn modelId="{2E20ADCA-9FAC-4E27-88AD-AA4234CE5B3C}" type="presParOf" srcId="{F0131576-512C-4CC3-A785-1C364EEB191D}" destId="{0541E6BE-8AF5-450D-BF10-12E101AA4926}" srcOrd="0" destOrd="0" presId="urn:microsoft.com/office/officeart/2005/8/layout/hierarchy3"/>
    <dgm:cxn modelId="{07BBC322-D704-4560-9BFE-8EF9B2DA354C}" type="presParOf" srcId="{F0131576-512C-4CC3-A785-1C364EEB191D}" destId="{501FF905-3384-48F9-994C-60FAF65EC849}" srcOrd="1" destOrd="0" presId="urn:microsoft.com/office/officeart/2005/8/layout/hierarchy3"/>
    <dgm:cxn modelId="{0D2A5F79-C532-4A1B-814C-FEB38427F0DB}" type="presParOf" srcId="{ED4CC2A6-8129-4B77-A3A2-DF9A3B5AC2EC}" destId="{8BD9D93B-4E27-4789-9038-5E2CBBD8334B}" srcOrd="1" destOrd="0" presId="urn:microsoft.com/office/officeart/2005/8/layout/hierarchy3"/>
    <dgm:cxn modelId="{FBC96851-BAC4-400E-9FAD-A0026774175C}" type="presParOf" srcId="{8BD9D93B-4E27-4789-9038-5E2CBBD8334B}" destId="{9CBD75E1-B1A7-4B57-9B78-D0E87F751D4E}" srcOrd="0" destOrd="0" presId="urn:microsoft.com/office/officeart/2005/8/layout/hierarchy3"/>
    <dgm:cxn modelId="{FC7E309B-1A2B-4291-8793-D24ACA1CF621}" type="presParOf" srcId="{8BD9D93B-4E27-4789-9038-5E2CBBD8334B}" destId="{A0A1E337-E56C-4CDE-AD02-BB4E66442DEE}" srcOrd="1" destOrd="0" presId="urn:microsoft.com/office/officeart/2005/8/layout/hierarchy3"/>
    <dgm:cxn modelId="{1483F8E8-3E4E-4C2B-9B71-8513CB57B1EE}" type="presParOf" srcId="{8BD9D93B-4E27-4789-9038-5E2CBBD8334B}" destId="{3B7131EE-1446-4D13-8EF6-2F52A42F014A}" srcOrd="2" destOrd="0" presId="urn:microsoft.com/office/officeart/2005/8/layout/hierarchy3"/>
    <dgm:cxn modelId="{05B9A8F1-0AF0-4CFC-B838-9EF1E2901240}" type="presParOf" srcId="{8BD9D93B-4E27-4789-9038-5E2CBBD8334B}" destId="{4B30A83D-60AA-4322-BDCC-6DCBAE9AB24E}" srcOrd="3" destOrd="0" presId="urn:microsoft.com/office/officeart/2005/8/layout/hierarchy3"/>
    <dgm:cxn modelId="{1AB834F7-9106-448F-8A22-A105834C1BAB}" type="presParOf" srcId="{8BD9D93B-4E27-4789-9038-5E2CBBD8334B}" destId="{569C194F-49EE-4F79-BCC5-DDD0A379F5BE}" srcOrd="4" destOrd="0" presId="urn:microsoft.com/office/officeart/2005/8/layout/hierarchy3"/>
    <dgm:cxn modelId="{B8594D63-8990-475F-85AB-1EF7B8BC96F4}" type="presParOf" srcId="{8BD9D93B-4E27-4789-9038-5E2CBBD8334B}" destId="{297B16CA-784A-416E-8B40-11A624FB4809}" srcOrd="5" destOrd="0" presId="urn:microsoft.com/office/officeart/2005/8/layout/hierarchy3"/>
    <dgm:cxn modelId="{E7947279-CEAD-402C-BC39-C855576205E4}" type="presParOf" srcId="{9E3B1830-0CE9-4FF8-80E7-A8788936FC1A}" destId="{6FDC3695-3D40-4B9F-A304-46929AD11265}" srcOrd="1" destOrd="0" presId="urn:microsoft.com/office/officeart/2005/8/layout/hierarchy3"/>
    <dgm:cxn modelId="{0A10FF86-E9B3-420B-9A52-9B2A0FCF970E}" type="presParOf" srcId="{6FDC3695-3D40-4B9F-A304-46929AD11265}" destId="{8718AB83-BC28-4591-9B16-F7365A0E3078}" srcOrd="0" destOrd="0" presId="urn:microsoft.com/office/officeart/2005/8/layout/hierarchy3"/>
    <dgm:cxn modelId="{C8B021BD-BF62-4C5F-A35C-B9BF89756DD6}" type="presParOf" srcId="{8718AB83-BC28-4591-9B16-F7365A0E3078}" destId="{3122879F-1D8D-4D62-833D-8445A48D6AC8}" srcOrd="0" destOrd="0" presId="urn:microsoft.com/office/officeart/2005/8/layout/hierarchy3"/>
    <dgm:cxn modelId="{F8039679-4B83-4428-BE89-253ECCACA186}" type="presParOf" srcId="{8718AB83-BC28-4591-9B16-F7365A0E3078}" destId="{2DCA04B1-16A5-4B58-A5E1-8B460B10027C}" srcOrd="1" destOrd="0" presId="urn:microsoft.com/office/officeart/2005/8/layout/hierarchy3"/>
    <dgm:cxn modelId="{B76C2648-DA4C-4749-A59B-F37C3CA3AF9D}" type="presParOf" srcId="{6FDC3695-3D40-4B9F-A304-46929AD11265}" destId="{9449187F-C2BF-470B-AB11-2D2739C06ABC}" srcOrd="1" destOrd="0" presId="urn:microsoft.com/office/officeart/2005/8/layout/hierarchy3"/>
    <dgm:cxn modelId="{44764747-16CF-4122-B5EE-49F246D109B8}" type="presParOf" srcId="{9449187F-C2BF-470B-AB11-2D2739C06ABC}" destId="{7F5FE400-1A72-4914-A553-B378ED991EA3}" srcOrd="0" destOrd="0" presId="urn:microsoft.com/office/officeart/2005/8/layout/hierarchy3"/>
    <dgm:cxn modelId="{67C84D0B-2C06-4E47-91F0-31367FF7A4A0}" type="presParOf" srcId="{9449187F-C2BF-470B-AB11-2D2739C06ABC}" destId="{E93F49D9-1EC0-4192-854A-6DFD6F871B84}" srcOrd="1" destOrd="0" presId="urn:microsoft.com/office/officeart/2005/8/layout/hierarchy3"/>
    <dgm:cxn modelId="{341844AA-C36F-4F4B-8518-C8DBCE67E08C}" type="presParOf" srcId="{9449187F-C2BF-470B-AB11-2D2739C06ABC}" destId="{EC3CC096-39DE-4EA4-9950-88C15F00C983}" srcOrd="2" destOrd="0" presId="urn:microsoft.com/office/officeart/2005/8/layout/hierarchy3"/>
    <dgm:cxn modelId="{CB253495-9A02-4779-8719-085B5002F0AA}" type="presParOf" srcId="{9449187F-C2BF-470B-AB11-2D2739C06ABC}" destId="{531A8B9E-3B36-45D5-BEA8-850EDE274065}" srcOrd="3" destOrd="0" presId="urn:microsoft.com/office/officeart/2005/8/layout/hierarchy3"/>
    <dgm:cxn modelId="{9C2427EF-0B49-443F-A51F-C5500B8A0A40}" type="presParOf" srcId="{9449187F-C2BF-470B-AB11-2D2739C06ABC}" destId="{B8302C6F-68E4-4B5A-8EE4-62AA72CB6F75}" srcOrd="4" destOrd="0" presId="urn:microsoft.com/office/officeart/2005/8/layout/hierarchy3"/>
    <dgm:cxn modelId="{C401C61D-9C0F-417E-B361-E80CD7B48D9A}" type="presParOf" srcId="{9449187F-C2BF-470B-AB11-2D2739C06ABC}" destId="{B500A6AF-EA1A-4F5E-8B68-311BE62BF5AD}" srcOrd="5" destOrd="0" presId="urn:microsoft.com/office/officeart/2005/8/layout/hierarchy3"/>
    <dgm:cxn modelId="{7CED0339-2D94-4C75-BC34-FD812E0DF2A9}" type="presParOf" srcId="{9449187F-C2BF-470B-AB11-2D2739C06ABC}" destId="{8B59505A-D74C-49E4-BB40-80CD136B2769}" srcOrd="6" destOrd="0" presId="urn:microsoft.com/office/officeart/2005/8/layout/hierarchy3"/>
    <dgm:cxn modelId="{5A5AD83F-F71A-4ED8-91C9-61C8EECA5CCB}" type="presParOf" srcId="{9449187F-C2BF-470B-AB11-2D2739C06ABC}" destId="{EAD7F7E4-23CF-4FCE-A156-20AE9FFDF6FC}" srcOrd="7" destOrd="0" presId="urn:microsoft.com/office/officeart/2005/8/layout/hierarchy3"/>
    <dgm:cxn modelId="{087BFA7F-B6F3-4F3E-8D53-28062A1D7C2A}" type="presParOf" srcId="{9E3B1830-0CE9-4FF8-80E7-A8788936FC1A}" destId="{FB08CD65-BD38-4055-92B0-3328133544DB}" srcOrd="2" destOrd="0" presId="urn:microsoft.com/office/officeart/2005/8/layout/hierarchy3"/>
    <dgm:cxn modelId="{1D43AA43-6EAA-48F0-89F1-6BEC32BA734D}" type="presParOf" srcId="{FB08CD65-BD38-4055-92B0-3328133544DB}" destId="{D80828F8-1E11-41AA-B35C-2C72E084D693}" srcOrd="0" destOrd="0" presId="urn:microsoft.com/office/officeart/2005/8/layout/hierarchy3"/>
    <dgm:cxn modelId="{6578C890-C505-4EFD-80A1-40C5E4C3B08F}" type="presParOf" srcId="{D80828F8-1E11-41AA-B35C-2C72E084D693}" destId="{706430A5-6014-4670-B237-96305E90C6D1}" srcOrd="0" destOrd="0" presId="urn:microsoft.com/office/officeart/2005/8/layout/hierarchy3"/>
    <dgm:cxn modelId="{52CB2BC8-EE94-4B2C-AEF3-E92C42961499}" type="presParOf" srcId="{D80828F8-1E11-41AA-B35C-2C72E084D693}" destId="{E6554291-96E1-4C43-B875-EB8918E80E95}" srcOrd="1" destOrd="0" presId="urn:microsoft.com/office/officeart/2005/8/layout/hierarchy3"/>
    <dgm:cxn modelId="{E17A65AC-CFDC-49C2-833E-32C872A6FE68}" type="presParOf" srcId="{FB08CD65-BD38-4055-92B0-3328133544DB}" destId="{7D678A3C-E3FF-4B04-A3A9-9E5D15015711}" srcOrd="1" destOrd="0" presId="urn:microsoft.com/office/officeart/2005/8/layout/hierarchy3"/>
    <dgm:cxn modelId="{30D4275D-DEF0-413B-BD6E-61BA71F134CA}" type="presParOf" srcId="{9E3B1830-0CE9-4FF8-80E7-A8788936FC1A}" destId="{DBDA3EE9-B972-42ED-A92A-23E3D564D54F}" srcOrd="3" destOrd="0" presId="urn:microsoft.com/office/officeart/2005/8/layout/hierarchy3"/>
    <dgm:cxn modelId="{E377EBC3-E79C-4040-890B-CB25AFEDD6F3}" type="presParOf" srcId="{DBDA3EE9-B972-42ED-A92A-23E3D564D54F}" destId="{CB65AD61-8BC4-4565-96AF-E0753980B391}" srcOrd="0" destOrd="0" presId="urn:microsoft.com/office/officeart/2005/8/layout/hierarchy3"/>
    <dgm:cxn modelId="{64C28769-EB38-4EA8-BF25-F6189382DB4C}" type="presParOf" srcId="{CB65AD61-8BC4-4565-96AF-E0753980B391}" destId="{355EA2C7-19ED-4138-9114-50149AD1834C}" srcOrd="0" destOrd="0" presId="urn:microsoft.com/office/officeart/2005/8/layout/hierarchy3"/>
    <dgm:cxn modelId="{F077F084-7DDD-4096-A62A-83FC6B73E3DD}" type="presParOf" srcId="{CB65AD61-8BC4-4565-96AF-E0753980B391}" destId="{584A2CC4-7374-4FF7-B55B-E5CB080A3B52}" srcOrd="1" destOrd="0" presId="urn:microsoft.com/office/officeart/2005/8/layout/hierarchy3"/>
    <dgm:cxn modelId="{AB48C922-E6B8-4AF8-8FA7-9882F1789EB0}" type="presParOf" srcId="{DBDA3EE9-B972-42ED-A92A-23E3D564D54F}" destId="{7767AD75-0E7A-413B-B13C-76003EDB625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60E82A-44F4-4F48-BD3F-BBD49FA41E87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404A8CC5-B03E-467F-8114-D1EFF5B6C3E1}">
      <dgm:prSet phldrT="[Tekst]"/>
      <dgm:spPr/>
      <dgm:t>
        <a:bodyPr/>
        <a:lstStyle/>
        <a:p>
          <a:r>
            <a:rPr lang="en-US" noProof="0" dirty="0" smtClean="0"/>
            <a:t>Goal</a:t>
          </a:r>
          <a:r>
            <a:rPr lang="pl-PL" dirty="0" smtClean="0"/>
            <a:t> of the Project:</a:t>
          </a:r>
          <a:endParaRPr lang="pl-PL" dirty="0"/>
        </a:p>
      </dgm:t>
    </dgm:pt>
    <dgm:pt modelId="{7E1ACF66-E615-4746-8082-79794880EEF5}" type="parTrans" cxnId="{C609A4E3-1D85-4040-B79F-A085F69E1BCC}">
      <dgm:prSet/>
      <dgm:spPr/>
      <dgm:t>
        <a:bodyPr/>
        <a:lstStyle/>
        <a:p>
          <a:endParaRPr lang="pl-PL"/>
        </a:p>
      </dgm:t>
    </dgm:pt>
    <dgm:pt modelId="{680C88F5-8E5B-45D7-B2CC-B682407597D6}" type="sibTrans" cxnId="{C609A4E3-1D85-4040-B79F-A085F69E1BCC}">
      <dgm:prSet/>
      <dgm:spPr/>
      <dgm:t>
        <a:bodyPr/>
        <a:lstStyle/>
        <a:p>
          <a:endParaRPr lang="pl-PL"/>
        </a:p>
      </dgm:t>
    </dgm:pt>
    <dgm:pt modelId="{B74632A9-FC0D-46BF-9ED0-D13D6140F96D}">
      <dgm:prSet phldrT="[Tekst]"/>
      <dgm:spPr/>
      <dgm:t>
        <a:bodyPr/>
        <a:lstStyle/>
        <a:p>
          <a:r>
            <a:rPr lang="en-US" dirty="0" smtClean="0"/>
            <a:t>Increase the level of knowledge of medical staff and management on modern ICT technologies, as well as build awareness of the long-term benefits of </a:t>
          </a:r>
          <a:r>
            <a:rPr lang="pl-PL" dirty="0" smtClean="0"/>
            <a:t>ICT</a:t>
          </a:r>
          <a:r>
            <a:rPr lang="en-US" dirty="0" smtClean="0"/>
            <a:t> implementation in medical </a:t>
          </a:r>
          <a:r>
            <a:rPr lang="en-US" dirty="0" err="1" smtClean="0"/>
            <a:t>faciliti</a:t>
          </a:r>
          <a:r>
            <a:rPr lang="pl-PL" dirty="0" smtClean="0"/>
            <a:t>es. </a:t>
          </a:r>
          <a:endParaRPr lang="pl-PL" dirty="0"/>
        </a:p>
      </dgm:t>
    </dgm:pt>
    <dgm:pt modelId="{ABDBA575-9E4C-4674-9CF2-9AFD5479997C}" type="parTrans" cxnId="{F01957B1-5096-45A7-82AA-8B714548D987}">
      <dgm:prSet/>
      <dgm:spPr/>
      <dgm:t>
        <a:bodyPr/>
        <a:lstStyle/>
        <a:p>
          <a:endParaRPr lang="pl-PL"/>
        </a:p>
      </dgm:t>
    </dgm:pt>
    <dgm:pt modelId="{776B9029-A151-4E1E-8B06-A1900345F7A4}" type="sibTrans" cxnId="{F01957B1-5096-45A7-82AA-8B714548D987}">
      <dgm:prSet/>
      <dgm:spPr/>
      <dgm:t>
        <a:bodyPr/>
        <a:lstStyle/>
        <a:p>
          <a:endParaRPr lang="pl-PL"/>
        </a:p>
      </dgm:t>
    </dgm:pt>
    <dgm:pt modelId="{4B57E81C-781B-4429-B86F-1DB19A3156DF}">
      <dgm:prSet phldrT="[Tekst]"/>
      <dgm:spPr/>
      <dgm:t>
        <a:bodyPr/>
        <a:lstStyle/>
        <a:p>
          <a:r>
            <a:rPr lang="pl-PL" dirty="0" smtClean="0"/>
            <a:t>EU </a:t>
          </a:r>
          <a:r>
            <a:rPr lang="en-US" noProof="0" dirty="0" smtClean="0"/>
            <a:t>Funds</a:t>
          </a:r>
          <a:r>
            <a:rPr lang="pl-PL" dirty="0" smtClean="0"/>
            <a:t>:</a:t>
          </a:r>
          <a:endParaRPr lang="pl-PL" dirty="0"/>
        </a:p>
      </dgm:t>
    </dgm:pt>
    <dgm:pt modelId="{EBB8EA50-CF5B-4D91-A7B7-DDB12D0D411E}" type="parTrans" cxnId="{97CFA6B0-84E3-4C58-9F62-F6FE47C64042}">
      <dgm:prSet/>
      <dgm:spPr/>
      <dgm:t>
        <a:bodyPr/>
        <a:lstStyle/>
        <a:p>
          <a:endParaRPr lang="pl-PL"/>
        </a:p>
      </dgm:t>
    </dgm:pt>
    <dgm:pt modelId="{21074D4D-2910-43C0-B2BA-F74A18AD3E12}" type="sibTrans" cxnId="{97CFA6B0-84E3-4C58-9F62-F6FE47C64042}">
      <dgm:prSet/>
      <dgm:spPr/>
      <dgm:t>
        <a:bodyPr/>
        <a:lstStyle/>
        <a:p>
          <a:endParaRPr lang="pl-PL"/>
        </a:p>
      </dgm:t>
    </dgm:pt>
    <dgm:pt modelId="{DA64305B-90DA-402A-BCAF-CFEECAC7197D}">
      <dgm:prSet phldrT="[Tekst]"/>
      <dgm:spPr/>
      <dgm:t>
        <a:bodyPr/>
        <a:lstStyle/>
        <a:p>
          <a:r>
            <a:rPr lang="pl-PL" dirty="0" smtClean="0"/>
            <a:t>Time </a:t>
          </a:r>
          <a:r>
            <a:rPr lang="en-US" noProof="0" dirty="0" smtClean="0"/>
            <a:t>frame</a:t>
          </a:r>
          <a:r>
            <a:rPr lang="pl-PL" dirty="0" smtClean="0"/>
            <a:t>: </a:t>
          </a:r>
          <a:endParaRPr lang="pl-PL" dirty="0"/>
        </a:p>
      </dgm:t>
    </dgm:pt>
    <dgm:pt modelId="{F450ADFF-7125-4BFF-98C1-B105FB194C54}" type="parTrans" cxnId="{82EB9AEC-6273-4232-A994-D0869066E100}">
      <dgm:prSet/>
      <dgm:spPr/>
      <dgm:t>
        <a:bodyPr/>
        <a:lstStyle/>
        <a:p>
          <a:endParaRPr lang="pl-PL"/>
        </a:p>
      </dgm:t>
    </dgm:pt>
    <dgm:pt modelId="{353E5279-3952-4B8A-B7EA-21BB808BEDCF}" type="sibTrans" cxnId="{82EB9AEC-6273-4232-A994-D0869066E100}">
      <dgm:prSet/>
      <dgm:spPr/>
      <dgm:t>
        <a:bodyPr/>
        <a:lstStyle/>
        <a:p>
          <a:endParaRPr lang="pl-PL"/>
        </a:p>
      </dgm:t>
    </dgm:pt>
    <dgm:pt modelId="{AA5C1F86-BA64-49B8-9D1F-266542E8B5B2}">
      <dgm:prSet phldrT="[Tekst]"/>
      <dgm:spPr/>
      <dgm:t>
        <a:bodyPr/>
        <a:lstStyle/>
        <a:p>
          <a:r>
            <a:rPr lang="pl-PL" dirty="0" smtClean="0"/>
            <a:t>Human Capital </a:t>
          </a:r>
          <a:r>
            <a:rPr lang="pl-PL" dirty="0" smtClean="0"/>
            <a:t>Operating Programme </a:t>
          </a:r>
          <a:endParaRPr lang="pl-PL" dirty="0"/>
        </a:p>
      </dgm:t>
    </dgm:pt>
    <dgm:pt modelId="{90034942-0866-47AF-9249-A6A453D2A09A}" type="parTrans" cxnId="{54D42347-9884-43D6-A8D2-58CC4A9C0128}">
      <dgm:prSet/>
      <dgm:spPr/>
      <dgm:t>
        <a:bodyPr/>
        <a:lstStyle/>
        <a:p>
          <a:endParaRPr lang="pl-PL"/>
        </a:p>
      </dgm:t>
    </dgm:pt>
    <dgm:pt modelId="{02374C75-3410-4863-8A4E-C230EA55C163}" type="sibTrans" cxnId="{54D42347-9884-43D6-A8D2-58CC4A9C0128}">
      <dgm:prSet/>
      <dgm:spPr/>
      <dgm:t>
        <a:bodyPr/>
        <a:lstStyle/>
        <a:p>
          <a:endParaRPr lang="pl-PL"/>
        </a:p>
      </dgm:t>
    </dgm:pt>
    <dgm:pt modelId="{974C6B01-0527-4867-B251-52C7D2607CA2}">
      <dgm:prSet phldrT="[Tekst]"/>
      <dgm:spPr/>
      <dgm:t>
        <a:bodyPr/>
        <a:lstStyle/>
        <a:p>
          <a:r>
            <a:rPr lang="pl-PL" dirty="0" smtClean="0"/>
            <a:t>2013-12-02 </a:t>
          </a:r>
          <a:r>
            <a:rPr lang="pl-PL" dirty="0" err="1" smtClean="0"/>
            <a:t>till</a:t>
          </a:r>
          <a:r>
            <a:rPr lang="pl-PL" dirty="0" smtClean="0"/>
            <a:t>  </a:t>
          </a:r>
          <a:r>
            <a:rPr lang="pl-PL" dirty="0" smtClean="0">
              <a:cs typeface="Arial" pitchFamily="34" charset="0"/>
            </a:rPr>
            <a:t>2015-06-30</a:t>
          </a:r>
          <a:endParaRPr lang="pl-PL" dirty="0"/>
        </a:p>
      </dgm:t>
    </dgm:pt>
    <dgm:pt modelId="{56C4A51B-4930-439C-98A3-E2FDAB47451D}" type="parTrans" cxnId="{B36FC4CC-843E-4BB4-821F-6967155C7BF8}">
      <dgm:prSet/>
      <dgm:spPr/>
      <dgm:t>
        <a:bodyPr/>
        <a:lstStyle/>
        <a:p>
          <a:endParaRPr lang="pl-PL"/>
        </a:p>
      </dgm:t>
    </dgm:pt>
    <dgm:pt modelId="{BD11FD79-4533-4868-A44B-AB948C012090}" type="sibTrans" cxnId="{B36FC4CC-843E-4BB4-821F-6967155C7BF8}">
      <dgm:prSet/>
      <dgm:spPr/>
      <dgm:t>
        <a:bodyPr/>
        <a:lstStyle/>
        <a:p>
          <a:endParaRPr lang="pl-PL"/>
        </a:p>
      </dgm:t>
    </dgm:pt>
    <dgm:pt modelId="{B6238180-CBCB-4BFB-A324-9925E5FBBE30}">
      <dgm:prSet phldrT="[Tekst]"/>
      <dgm:spPr/>
      <dgm:t>
        <a:bodyPr/>
        <a:lstStyle/>
        <a:p>
          <a:r>
            <a:rPr lang="pl-PL" dirty="0" smtClean="0"/>
            <a:t>Bene</a:t>
          </a:r>
          <a:r>
            <a:rPr lang="en-US" noProof="0" dirty="0" err="1" smtClean="0"/>
            <a:t>ficiary</a:t>
          </a:r>
          <a:r>
            <a:rPr lang="pl-PL" dirty="0" smtClean="0"/>
            <a:t>:</a:t>
          </a:r>
          <a:endParaRPr lang="pl-PL" dirty="0"/>
        </a:p>
      </dgm:t>
    </dgm:pt>
    <dgm:pt modelId="{5D266660-8912-4A1D-BEEF-3869C76409B9}" type="parTrans" cxnId="{3C7E5561-9219-43FA-B25C-A3114456229E}">
      <dgm:prSet/>
      <dgm:spPr/>
      <dgm:t>
        <a:bodyPr/>
        <a:lstStyle/>
        <a:p>
          <a:endParaRPr lang="pl-PL"/>
        </a:p>
      </dgm:t>
    </dgm:pt>
    <dgm:pt modelId="{247F999E-50A1-403F-8A10-1812320856DD}" type="sibTrans" cxnId="{3C7E5561-9219-43FA-B25C-A3114456229E}">
      <dgm:prSet/>
      <dgm:spPr/>
      <dgm:t>
        <a:bodyPr/>
        <a:lstStyle/>
        <a:p>
          <a:endParaRPr lang="pl-PL"/>
        </a:p>
      </dgm:t>
    </dgm:pt>
    <dgm:pt modelId="{B80687B5-1965-40D7-9716-BF4F07B1164A}">
      <dgm:prSet phldrT="[Tekst]"/>
      <dgm:spPr/>
      <dgm:t>
        <a:bodyPr/>
        <a:lstStyle/>
        <a:p>
          <a:r>
            <a:rPr lang="en-US" noProof="0" dirty="0" smtClean="0"/>
            <a:t>National</a:t>
          </a:r>
          <a:r>
            <a:rPr lang="pl-PL" dirty="0" smtClean="0"/>
            <a:t> Centre for Health Information  Systems</a:t>
          </a:r>
          <a:endParaRPr lang="pl-PL" dirty="0"/>
        </a:p>
      </dgm:t>
    </dgm:pt>
    <dgm:pt modelId="{CA97AA25-20E5-4CDE-860D-B7282D7B6D28}" type="parTrans" cxnId="{EF2405A1-6E66-4408-BA36-75EBE2251F6E}">
      <dgm:prSet/>
      <dgm:spPr/>
      <dgm:t>
        <a:bodyPr/>
        <a:lstStyle/>
        <a:p>
          <a:endParaRPr lang="pl-PL"/>
        </a:p>
      </dgm:t>
    </dgm:pt>
    <dgm:pt modelId="{87558C1B-993A-43D0-8D89-0F906522996A}" type="sibTrans" cxnId="{EF2405A1-6E66-4408-BA36-75EBE2251F6E}">
      <dgm:prSet/>
      <dgm:spPr/>
      <dgm:t>
        <a:bodyPr/>
        <a:lstStyle/>
        <a:p>
          <a:endParaRPr lang="pl-PL"/>
        </a:p>
      </dgm:t>
    </dgm:pt>
    <dgm:pt modelId="{92585A8C-8F16-44FC-AEDC-FBC5F3F773B8}" type="pres">
      <dgm:prSet presAssocID="{4260E82A-44F4-4F48-BD3F-BBD49FA41E87}" presName="Name0" presStyleCnt="0">
        <dgm:presLayoutVars>
          <dgm:dir/>
          <dgm:animLvl val="lvl"/>
          <dgm:resizeHandles val="exact"/>
        </dgm:presLayoutVars>
      </dgm:prSet>
      <dgm:spPr/>
    </dgm:pt>
    <dgm:pt modelId="{DC6D54D3-6361-4141-B844-FE44E1FC61DD}" type="pres">
      <dgm:prSet presAssocID="{404A8CC5-B03E-467F-8114-D1EFF5B6C3E1}" presName="linNode" presStyleCnt="0"/>
      <dgm:spPr/>
    </dgm:pt>
    <dgm:pt modelId="{3A7035E5-9AE2-4797-8499-4C7A44498C64}" type="pres">
      <dgm:prSet presAssocID="{404A8CC5-B03E-467F-8114-D1EFF5B6C3E1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7FB6B516-CEA7-405F-B622-DEC58A5CE384}" type="pres">
      <dgm:prSet presAssocID="{404A8CC5-B03E-467F-8114-D1EFF5B6C3E1}" presName="descendantText" presStyleLbl="alignAccFollowNode1" presStyleIdx="0" presStyleCnt="4">
        <dgm:presLayoutVars>
          <dgm:bulletEnabled val="1"/>
        </dgm:presLayoutVars>
      </dgm:prSet>
      <dgm:spPr/>
    </dgm:pt>
    <dgm:pt modelId="{BEA3606E-21E7-4BC5-BB5A-D95554ED01F4}" type="pres">
      <dgm:prSet presAssocID="{680C88F5-8E5B-45D7-B2CC-B682407597D6}" presName="sp" presStyleCnt="0"/>
      <dgm:spPr/>
    </dgm:pt>
    <dgm:pt modelId="{7EB49535-7385-4FB3-B87E-425C8B4F0EFF}" type="pres">
      <dgm:prSet presAssocID="{4B57E81C-781B-4429-B86F-1DB19A3156DF}" presName="linNode" presStyleCnt="0"/>
      <dgm:spPr/>
    </dgm:pt>
    <dgm:pt modelId="{56FB4CA7-FB24-4225-9E55-A942857AFA09}" type="pres">
      <dgm:prSet presAssocID="{4B57E81C-781B-4429-B86F-1DB19A3156DF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7D202FEC-B4C9-40CA-AEC8-1DBE9028AD4C}" type="pres">
      <dgm:prSet presAssocID="{4B57E81C-781B-4429-B86F-1DB19A3156DF}" presName="descendantText" presStyleLbl="alignAccFollowNode1" presStyleIdx="1" presStyleCnt="4">
        <dgm:presLayoutVars>
          <dgm:bulletEnabled val="1"/>
        </dgm:presLayoutVars>
      </dgm:prSet>
      <dgm:spPr/>
    </dgm:pt>
    <dgm:pt modelId="{417AC493-8339-4679-976E-EE8DF102E24B}" type="pres">
      <dgm:prSet presAssocID="{21074D4D-2910-43C0-B2BA-F74A18AD3E12}" presName="sp" presStyleCnt="0"/>
      <dgm:spPr/>
    </dgm:pt>
    <dgm:pt modelId="{F4D7C2A8-AD5F-4E56-8F43-D9D5F037D4EB}" type="pres">
      <dgm:prSet presAssocID="{DA64305B-90DA-402A-BCAF-CFEECAC7197D}" presName="linNode" presStyleCnt="0"/>
      <dgm:spPr/>
    </dgm:pt>
    <dgm:pt modelId="{D314D684-D50C-4117-BB4D-AFE917577790}" type="pres">
      <dgm:prSet presAssocID="{DA64305B-90DA-402A-BCAF-CFEECAC7197D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C2E72820-CE78-4B79-9B2B-9201798037F8}" type="pres">
      <dgm:prSet presAssocID="{DA64305B-90DA-402A-BCAF-CFEECAC7197D}" presName="descendantText" presStyleLbl="alignAccFollowNode1" presStyleIdx="2" presStyleCnt="4">
        <dgm:presLayoutVars>
          <dgm:bulletEnabled val="1"/>
        </dgm:presLayoutVars>
      </dgm:prSet>
      <dgm:spPr/>
    </dgm:pt>
    <dgm:pt modelId="{FAF50481-1290-4664-AF80-B88603EBD68C}" type="pres">
      <dgm:prSet presAssocID="{353E5279-3952-4B8A-B7EA-21BB808BEDCF}" presName="sp" presStyleCnt="0"/>
      <dgm:spPr/>
    </dgm:pt>
    <dgm:pt modelId="{9B274705-CFB4-45AA-818D-BED64BCA235A}" type="pres">
      <dgm:prSet presAssocID="{B6238180-CBCB-4BFB-A324-9925E5FBBE30}" presName="linNode" presStyleCnt="0"/>
      <dgm:spPr/>
    </dgm:pt>
    <dgm:pt modelId="{AF2A0177-3EA9-489D-A9A2-23E00D953FED}" type="pres">
      <dgm:prSet presAssocID="{B6238180-CBCB-4BFB-A324-9925E5FBBE30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1737DD28-9CAB-477B-AD7D-2FEBFBD666CA}" type="pres">
      <dgm:prSet presAssocID="{B6238180-CBCB-4BFB-A324-9925E5FBBE30}" presName="descendantText" presStyleLbl="alignAccFollowNode1" presStyleIdx="3" presStyleCnt="4" custLinFactNeighborX="-463" custLinFactNeighborY="-3628">
        <dgm:presLayoutVars>
          <dgm:bulletEnabled val="1"/>
        </dgm:presLayoutVars>
      </dgm:prSet>
      <dgm:spPr/>
    </dgm:pt>
  </dgm:ptLst>
  <dgm:cxnLst>
    <dgm:cxn modelId="{54D42347-9884-43D6-A8D2-58CC4A9C0128}" srcId="{4B57E81C-781B-4429-B86F-1DB19A3156DF}" destId="{AA5C1F86-BA64-49B8-9D1F-266542E8B5B2}" srcOrd="0" destOrd="0" parTransId="{90034942-0866-47AF-9249-A6A453D2A09A}" sibTransId="{02374C75-3410-4863-8A4E-C230EA55C163}"/>
    <dgm:cxn modelId="{97CFA6B0-84E3-4C58-9F62-F6FE47C64042}" srcId="{4260E82A-44F4-4F48-BD3F-BBD49FA41E87}" destId="{4B57E81C-781B-4429-B86F-1DB19A3156DF}" srcOrd="1" destOrd="0" parTransId="{EBB8EA50-CF5B-4D91-A7B7-DDB12D0D411E}" sibTransId="{21074D4D-2910-43C0-B2BA-F74A18AD3E12}"/>
    <dgm:cxn modelId="{EF2405A1-6E66-4408-BA36-75EBE2251F6E}" srcId="{B6238180-CBCB-4BFB-A324-9925E5FBBE30}" destId="{B80687B5-1965-40D7-9716-BF4F07B1164A}" srcOrd="0" destOrd="0" parTransId="{CA97AA25-20E5-4CDE-860D-B7282D7B6D28}" sibTransId="{87558C1B-993A-43D0-8D89-0F906522996A}"/>
    <dgm:cxn modelId="{3C7E5561-9219-43FA-B25C-A3114456229E}" srcId="{4260E82A-44F4-4F48-BD3F-BBD49FA41E87}" destId="{B6238180-CBCB-4BFB-A324-9925E5FBBE30}" srcOrd="3" destOrd="0" parTransId="{5D266660-8912-4A1D-BEEF-3869C76409B9}" sibTransId="{247F999E-50A1-403F-8A10-1812320856DD}"/>
    <dgm:cxn modelId="{F01957B1-5096-45A7-82AA-8B714548D987}" srcId="{404A8CC5-B03E-467F-8114-D1EFF5B6C3E1}" destId="{B74632A9-FC0D-46BF-9ED0-D13D6140F96D}" srcOrd="0" destOrd="0" parTransId="{ABDBA575-9E4C-4674-9CF2-9AFD5479997C}" sibTransId="{776B9029-A151-4E1E-8B06-A1900345F7A4}"/>
    <dgm:cxn modelId="{DEE42DD7-981A-4A69-96DF-FA6F23F92053}" type="presOf" srcId="{4260E82A-44F4-4F48-BD3F-BBD49FA41E87}" destId="{92585A8C-8F16-44FC-AEDC-FBC5F3F773B8}" srcOrd="0" destOrd="0" presId="urn:microsoft.com/office/officeart/2005/8/layout/vList5"/>
    <dgm:cxn modelId="{FDE8DE88-01AD-40D4-A13F-9BE070CA5499}" type="presOf" srcId="{4B57E81C-781B-4429-B86F-1DB19A3156DF}" destId="{56FB4CA7-FB24-4225-9E55-A942857AFA09}" srcOrd="0" destOrd="0" presId="urn:microsoft.com/office/officeart/2005/8/layout/vList5"/>
    <dgm:cxn modelId="{82EB9AEC-6273-4232-A994-D0869066E100}" srcId="{4260E82A-44F4-4F48-BD3F-BBD49FA41E87}" destId="{DA64305B-90DA-402A-BCAF-CFEECAC7197D}" srcOrd="2" destOrd="0" parTransId="{F450ADFF-7125-4BFF-98C1-B105FB194C54}" sibTransId="{353E5279-3952-4B8A-B7EA-21BB808BEDCF}"/>
    <dgm:cxn modelId="{B36FC4CC-843E-4BB4-821F-6967155C7BF8}" srcId="{DA64305B-90DA-402A-BCAF-CFEECAC7197D}" destId="{974C6B01-0527-4867-B251-52C7D2607CA2}" srcOrd="0" destOrd="0" parTransId="{56C4A51B-4930-439C-98A3-E2FDAB47451D}" sibTransId="{BD11FD79-4533-4868-A44B-AB948C012090}"/>
    <dgm:cxn modelId="{F722CF20-2F8A-4FBF-8F67-0731FDAABD5F}" type="presOf" srcId="{B80687B5-1965-40D7-9716-BF4F07B1164A}" destId="{1737DD28-9CAB-477B-AD7D-2FEBFBD666CA}" srcOrd="0" destOrd="0" presId="urn:microsoft.com/office/officeart/2005/8/layout/vList5"/>
    <dgm:cxn modelId="{36C35C5E-90CB-4E51-A730-C66EF232627B}" type="presOf" srcId="{404A8CC5-B03E-467F-8114-D1EFF5B6C3E1}" destId="{3A7035E5-9AE2-4797-8499-4C7A44498C64}" srcOrd="0" destOrd="0" presId="urn:microsoft.com/office/officeart/2005/8/layout/vList5"/>
    <dgm:cxn modelId="{0731C47A-C085-49F8-A746-7B4CB713D663}" type="presOf" srcId="{B6238180-CBCB-4BFB-A324-9925E5FBBE30}" destId="{AF2A0177-3EA9-489D-A9A2-23E00D953FED}" srcOrd="0" destOrd="0" presId="urn:microsoft.com/office/officeart/2005/8/layout/vList5"/>
    <dgm:cxn modelId="{748D9E22-BB67-4F49-8991-93FE81692FC4}" type="presOf" srcId="{B74632A9-FC0D-46BF-9ED0-D13D6140F96D}" destId="{7FB6B516-CEA7-405F-B622-DEC58A5CE384}" srcOrd="0" destOrd="0" presId="urn:microsoft.com/office/officeart/2005/8/layout/vList5"/>
    <dgm:cxn modelId="{23E4F8FE-8437-4244-9F92-D73AB0155A2E}" type="presOf" srcId="{AA5C1F86-BA64-49B8-9D1F-266542E8B5B2}" destId="{7D202FEC-B4C9-40CA-AEC8-1DBE9028AD4C}" srcOrd="0" destOrd="0" presId="urn:microsoft.com/office/officeart/2005/8/layout/vList5"/>
    <dgm:cxn modelId="{C222DCDC-2298-4AD4-8167-D2E19797AE62}" type="presOf" srcId="{974C6B01-0527-4867-B251-52C7D2607CA2}" destId="{C2E72820-CE78-4B79-9B2B-9201798037F8}" srcOrd="0" destOrd="0" presId="urn:microsoft.com/office/officeart/2005/8/layout/vList5"/>
    <dgm:cxn modelId="{A003AAB3-EB0F-4B2D-AF25-0A7839DBB0D4}" type="presOf" srcId="{DA64305B-90DA-402A-BCAF-CFEECAC7197D}" destId="{D314D684-D50C-4117-BB4D-AFE917577790}" srcOrd="0" destOrd="0" presId="urn:microsoft.com/office/officeart/2005/8/layout/vList5"/>
    <dgm:cxn modelId="{C609A4E3-1D85-4040-B79F-A085F69E1BCC}" srcId="{4260E82A-44F4-4F48-BD3F-BBD49FA41E87}" destId="{404A8CC5-B03E-467F-8114-D1EFF5B6C3E1}" srcOrd="0" destOrd="0" parTransId="{7E1ACF66-E615-4746-8082-79794880EEF5}" sibTransId="{680C88F5-8E5B-45D7-B2CC-B682407597D6}"/>
    <dgm:cxn modelId="{C83EEB2B-1D5B-441C-99EF-62AA1A96A682}" type="presParOf" srcId="{92585A8C-8F16-44FC-AEDC-FBC5F3F773B8}" destId="{DC6D54D3-6361-4141-B844-FE44E1FC61DD}" srcOrd="0" destOrd="0" presId="urn:microsoft.com/office/officeart/2005/8/layout/vList5"/>
    <dgm:cxn modelId="{373E8268-B9A1-499A-8A65-EE75123CD269}" type="presParOf" srcId="{DC6D54D3-6361-4141-B844-FE44E1FC61DD}" destId="{3A7035E5-9AE2-4797-8499-4C7A44498C64}" srcOrd="0" destOrd="0" presId="urn:microsoft.com/office/officeart/2005/8/layout/vList5"/>
    <dgm:cxn modelId="{BD786BB4-86EE-400C-9198-3453D95257C5}" type="presParOf" srcId="{DC6D54D3-6361-4141-B844-FE44E1FC61DD}" destId="{7FB6B516-CEA7-405F-B622-DEC58A5CE384}" srcOrd="1" destOrd="0" presId="urn:microsoft.com/office/officeart/2005/8/layout/vList5"/>
    <dgm:cxn modelId="{FDD1F9E0-5F75-4D7D-9FE7-8F9657AADF3B}" type="presParOf" srcId="{92585A8C-8F16-44FC-AEDC-FBC5F3F773B8}" destId="{BEA3606E-21E7-4BC5-BB5A-D95554ED01F4}" srcOrd="1" destOrd="0" presId="urn:microsoft.com/office/officeart/2005/8/layout/vList5"/>
    <dgm:cxn modelId="{4638C51F-600F-4FA2-A714-515FAEFC8A5D}" type="presParOf" srcId="{92585A8C-8F16-44FC-AEDC-FBC5F3F773B8}" destId="{7EB49535-7385-4FB3-B87E-425C8B4F0EFF}" srcOrd="2" destOrd="0" presId="urn:microsoft.com/office/officeart/2005/8/layout/vList5"/>
    <dgm:cxn modelId="{36857E0A-EE86-4EBB-A3BC-798AA9125424}" type="presParOf" srcId="{7EB49535-7385-4FB3-B87E-425C8B4F0EFF}" destId="{56FB4CA7-FB24-4225-9E55-A942857AFA09}" srcOrd="0" destOrd="0" presId="urn:microsoft.com/office/officeart/2005/8/layout/vList5"/>
    <dgm:cxn modelId="{1EFD376E-5640-4E3D-80D8-AAC616A08CCB}" type="presParOf" srcId="{7EB49535-7385-4FB3-B87E-425C8B4F0EFF}" destId="{7D202FEC-B4C9-40CA-AEC8-1DBE9028AD4C}" srcOrd="1" destOrd="0" presId="urn:microsoft.com/office/officeart/2005/8/layout/vList5"/>
    <dgm:cxn modelId="{28D6CF82-6DBB-4E91-9A4A-A8CFD38DEBCF}" type="presParOf" srcId="{92585A8C-8F16-44FC-AEDC-FBC5F3F773B8}" destId="{417AC493-8339-4679-976E-EE8DF102E24B}" srcOrd="3" destOrd="0" presId="urn:microsoft.com/office/officeart/2005/8/layout/vList5"/>
    <dgm:cxn modelId="{925BC128-E320-4882-9332-8037DF94CE34}" type="presParOf" srcId="{92585A8C-8F16-44FC-AEDC-FBC5F3F773B8}" destId="{F4D7C2A8-AD5F-4E56-8F43-D9D5F037D4EB}" srcOrd="4" destOrd="0" presId="urn:microsoft.com/office/officeart/2005/8/layout/vList5"/>
    <dgm:cxn modelId="{05BF0303-D35F-480E-8D7C-4F2838C9FFB8}" type="presParOf" srcId="{F4D7C2A8-AD5F-4E56-8F43-D9D5F037D4EB}" destId="{D314D684-D50C-4117-BB4D-AFE917577790}" srcOrd="0" destOrd="0" presId="urn:microsoft.com/office/officeart/2005/8/layout/vList5"/>
    <dgm:cxn modelId="{CB532AE1-18B2-4238-AFBE-748C852BB4BE}" type="presParOf" srcId="{F4D7C2A8-AD5F-4E56-8F43-D9D5F037D4EB}" destId="{C2E72820-CE78-4B79-9B2B-9201798037F8}" srcOrd="1" destOrd="0" presId="urn:microsoft.com/office/officeart/2005/8/layout/vList5"/>
    <dgm:cxn modelId="{24715568-1D00-4026-8641-88D6B4E7DDA6}" type="presParOf" srcId="{92585A8C-8F16-44FC-AEDC-FBC5F3F773B8}" destId="{FAF50481-1290-4664-AF80-B88603EBD68C}" srcOrd="5" destOrd="0" presId="urn:microsoft.com/office/officeart/2005/8/layout/vList5"/>
    <dgm:cxn modelId="{35EEB105-D87C-4B82-AD7B-509455401D8E}" type="presParOf" srcId="{92585A8C-8F16-44FC-AEDC-FBC5F3F773B8}" destId="{9B274705-CFB4-45AA-818D-BED64BCA235A}" srcOrd="6" destOrd="0" presId="urn:microsoft.com/office/officeart/2005/8/layout/vList5"/>
    <dgm:cxn modelId="{556BA7FC-DE79-48A2-9F5F-46DC41E06F86}" type="presParOf" srcId="{9B274705-CFB4-45AA-818D-BED64BCA235A}" destId="{AF2A0177-3EA9-489D-A9A2-23E00D953FED}" srcOrd="0" destOrd="0" presId="urn:microsoft.com/office/officeart/2005/8/layout/vList5"/>
    <dgm:cxn modelId="{EBF27B62-302E-4662-B94F-3C2BC893715A}" type="presParOf" srcId="{9B274705-CFB4-45AA-818D-BED64BCA235A}" destId="{1737DD28-9CAB-477B-AD7D-2FEBFBD666C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62BEA3E-9BDF-4B14-A5C6-0DF6DEA99CFE}" type="doc">
      <dgm:prSet loTypeId="urn:microsoft.com/office/officeart/2008/layout/VerticalAccentList" loCatId="list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pl-PL"/>
        </a:p>
      </dgm:t>
    </dgm:pt>
    <dgm:pt modelId="{8E83E8E8-5BE8-4D0B-81BF-DB81F7C17216}">
      <dgm:prSet custT="1"/>
      <dgm:spPr/>
      <dgm:t>
        <a:bodyPr/>
        <a:lstStyle/>
        <a:p>
          <a:pPr rtl="0"/>
          <a:r>
            <a:rPr lang="en-US" sz="2400" b="1" noProof="0" dirty="0" smtClean="0"/>
            <a:t>Appropriate distribution of the EU funds</a:t>
          </a:r>
          <a:r>
            <a:rPr lang="pl-PL" sz="2400" b="1" noProof="0" dirty="0" smtClean="0"/>
            <a:t> in </a:t>
          </a:r>
          <a:r>
            <a:rPr lang="pl-PL" sz="2400" b="1" noProof="0" dirty="0" err="1" smtClean="0"/>
            <a:t>regional</a:t>
          </a:r>
          <a:r>
            <a:rPr lang="pl-PL" sz="2400" b="1" noProof="0" dirty="0" smtClean="0"/>
            <a:t> Operating Programs</a:t>
          </a:r>
          <a:endParaRPr lang="en-US" sz="2400" b="1" noProof="0" dirty="0"/>
        </a:p>
      </dgm:t>
    </dgm:pt>
    <dgm:pt modelId="{B45917F0-4EC0-4C30-B949-66DE30289320}" type="parTrans" cxnId="{A3930CD8-D35F-4328-979A-CFF03EB10280}">
      <dgm:prSet/>
      <dgm:spPr/>
      <dgm:t>
        <a:bodyPr/>
        <a:lstStyle/>
        <a:p>
          <a:endParaRPr lang="en-US" noProof="0"/>
        </a:p>
      </dgm:t>
    </dgm:pt>
    <dgm:pt modelId="{7C99607D-FE5D-4881-9408-799B55075D41}" type="sibTrans" cxnId="{A3930CD8-D35F-4328-979A-CFF03EB10280}">
      <dgm:prSet/>
      <dgm:spPr/>
      <dgm:t>
        <a:bodyPr/>
        <a:lstStyle/>
        <a:p>
          <a:endParaRPr lang="en-US" noProof="0"/>
        </a:p>
      </dgm:t>
    </dgm:pt>
    <dgm:pt modelId="{F562131C-B533-4F8E-B6C5-6700E461D7BB}">
      <dgm:prSet custT="1"/>
      <dgm:spPr/>
      <dgm:t>
        <a:bodyPr/>
        <a:lstStyle/>
        <a:p>
          <a:pPr rtl="0"/>
          <a:r>
            <a:rPr lang="en-US" sz="2400" b="1" noProof="0" smtClean="0"/>
            <a:t>Intergity and compatibility of regional IT solutions with Project P1</a:t>
          </a:r>
          <a:endParaRPr lang="en-US" sz="2400" b="1" noProof="0"/>
        </a:p>
      </dgm:t>
    </dgm:pt>
    <dgm:pt modelId="{6AA179C8-D96B-40E5-88E9-8992C51571E1}" type="parTrans" cxnId="{5E8E2977-7695-4684-8CF2-E8C4BA60E6E2}">
      <dgm:prSet/>
      <dgm:spPr/>
      <dgm:t>
        <a:bodyPr/>
        <a:lstStyle/>
        <a:p>
          <a:endParaRPr lang="en-US" noProof="0"/>
        </a:p>
      </dgm:t>
    </dgm:pt>
    <dgm:pt modelId="{6E647912-3D24-4439-9AEE-94F6FD1CEE49}" type="sibTrans" cxnId="{5E8E2977-7695-4684-8CF2-E8C4BA60E6E2}">
      <dgm:prSet/>
      <dgm:spPr/>
      <dgm:t>
        <a:bodyPr/>
        <a:lstStyle/>
        <a:p>
          <a:endParaRPr lang="en-US" noProof="0"/>
        </a:p>
      </dgm:t>
    </dgm:pt>
    <dgm:pt modelId="{8C68A7DD-5252-4BC5-B898-96A6A505F76F}">
      <dgm:prSet custT="1"/>
      <dgm:spPr/>
      <dgm:t>
        <a:bodyPr/>
        <a:lstStyle/>
        <a:p>
          <a:pPr rtl="0"/>
          <a:r>
            <a:rPr lang="en-US" sz="2400" b="1" noProof="0" dirty="0" smtClean="0"/>
            <a:t>New central projects</a:t>
          </a:r>
          <a:r>
            <a:rPr lang="pl-PL" sz="2400" b="1" noProof="0" dirty="0" smtClean="0"/>
            <a:t> </a:t>
          </a:r>
          <a:endParaRPr lang="en-US" sz="2400" b="1" noProof="0" dirty="0"/>
        </a:p>
      </dgm:t>
    </dgm:pt>
    <dgm:pt modelId="{CDA3D46E-81C4-49D4-A995-5812948465FC}" type="parTrans" cxnId="{8F9AF068-7C2A-4C18-8F96-4B43300A7FBE}">
      <dgm:prSet/>
      <dgm:spPr/>
      <dgm:t>
        <a:bodyPr/>
        <a:lstStyle/>
        <a:p>
          <a:endParaRPr lang="en-US" noProof="0"/>
        </a:p>
      </dgm:t>
    </dgm:pt>
    <dgm:pt modelId="{37932C80-7485-4334-9FDA-1EEBC1028146}" type="sibTrans" cxnId="{8F9AF068-7C2A-4C18-8F96-4B43300A7FBE}">
      <dgm:prSet/>
      <dgm:spPr/>
      <dgm:t>
        <a:bodyPr/>
        <a:lstStyle/>
        <a:p>
          <a:endParaRPr lang="en-US" noProof="0"/>
        </a:p>
      </dgm:t>
    </dgm:pt>
    <dgm:pt modelId="{DF305EAF-EE3C-4A9B-8654-FAEB3921473C}" type="pres">
      <dgm:prSet presAssocID="{462BEA3E-9BDF-4B14-A5C6-0DF6DEA99CFE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pl-PL"/>
        </a:p>
      </dgm:t>
    </dgm:pt>
    <dgm:pt modelId="{EA534350-9C42-4D1C-AC15-D25F26D37006}" type="pres">
      <dgm:prSet presAssocID="{8E83E8E8-5BE8-4D0B-81BF-DB81F7C17216}" presName="parenttextcomposite" presStyleCnt="0"/>
      <dgm:spPr/>
    </dgm:pt>
    <dgm:pt modelId="{9F19A584-FFAD-467C-812D-4AFC087B8791}" type="pres">
      <dgm:prSet presAssocID="{8E83E8E8-5BE8-4D0B-81BF-DB81F7C17216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8463D95-5DBD-439F-97C9-8769E70BCFD3}" type="pres">
      <dgm:prSet presAssocID="{8E83E8E8-5BE8-4D0B-81BF-DB81F7C17216}" presName="parallelogramComposite" presStyleCnt="0"/>
      <dgm:spPr/>
    </dgm:pt>
    <dgm:pt modelId="{0B758CFC-EFC1-450E-B374-8BBA6C7E4FE2}" type="pres">
      <dgm:prSet presAssocID="{8E83E8E8-5BE8-4D0B-81BF-DB81F7C17216}" presName="parallelogram1" presStyleLbl="alignNode1" presStyleIdx="0" presStyleCnt="21"/>
      <dgm:spPr/>
    </dgm:pt>
    <dgm:pt modelId="{BB96877E-2E93-4E1C-96FD-C8BFDA38844F}" type="pres">
      <dgm:prSet presAssocID="{8E83E8E8-5BE8-4D0B-81BF-DB81F7C17216}" presName="parallelogram2" presStyleLbl="alignNode1" presStyleIdx="1" presStyleCnt="21"/>
      <dgm:spPr/>
    </dgm:pt>
    <dgm:pt modelId="{54DEE65F-5F7C-42A3-97B7-15ED115AD7AF}" type="pres">
      <dgm:prSet presAssocID="{8E83E8E8-5BE8-4D0B-81BF-DB81F7C17216}" presName="parallelogram3" presStyleLbl="alignNode1" presStyleIdx="2" presStyleCnt="21"/>
      <dgm:spPr/>
    </dgm:pt>
    <dgm:pt modelId="{BF9ACDE7-09DF-49B6-BC3D-2917C205FAD1}" type="pres">
      <dgm:prSet presAssocID="{8E83E8E8-5BE8-4D0B-81BF-DB81F7C17216}" presName="parallelogram4" presStyleLbl="alignNode1" presStyleIdx="3" presStyleCnt="21"/>
      <dgm:spPr/>
    </dgm:pt>
    <dgm:pt modelId="{161169CE-C88F-4126-A0F2-CFF762A177DA}" type="pres">
      <dgm:prSet presAssocID="{8E83E8E8-5BE8-4D0B-81BF-DB81F7C17216}" presName="parallelogram5" presStyleLbl="alignNode1" presStyleIdx="4" presStyleCnt="21"/>
      <dgm:spPr/>
    </dgm:pt>
    <dgm:pt modelId="{C000C657-D921-4CC8-BAF9-BAFFF551FA92}" type="pres">
      <dgm:prSet presAssocID="{8E83E8E8-5BE8-4D0B-81BF-DB81F7C17216}" presName="parallelogram6" presStyleLbl="alignNode1" presStyleIdx="5" presStyleCnt="21"/>
      <dgm:spPr/>
    </dgm:pt>
    <dgm:pt modelId="{4A7D93A0-1AF9-4ECF-ACF2-937FA5A414B0}" type="pres">
      <dgm:prSet presAssocID="{8E83E8E8-5BE8-4D0B-81BF-DB81F7C17216}" presName="parallelogram7" presStyleLbl="alignNode1" presStyleIdx="6" presStyleCnt="21"/>
      <dgm:spPr/>
    </dgm:pt>
    <dgm:pt modelId="{2AEA8BB9-E9AE-4FC2-A45D-2ACEB66C33A5}" type="pres">
      <dgm:prSet presAssocID="{7C99607D-FE5D-4881-9408-799B55075D41}" presName="sibTrans" presStyleCnt="0"/>
      <dgm:spPr/>
    </dgm:pt>
    <dgm:pt modelId="{C4B64B8C-F8F3-48D3-81AD-ACB6EABC1CF9}" type="pres">
      <dgm:prSet presAssocID="{F562131C-B533-4F8E-B6C5-6700E461D7BB}" presName="parenttextcomposite" presStyleCnt="0"/>
      <dgm:spPr/>
    </dgm:pt>
    <dgm:pt modelId="{0869BE59-EBFE-41D4-BEF9-7FE83A51E741}" type="pres">
      <dgm:prSet presAssocID="{F562131C-B533-4F8E-B6C5-6700E461D7BB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90D7B91-B850-419B-B6F7-19539A2AED74}" type="pres">
      <dgm:prSet presAssocID="{F562131C-B533-4F8E-B6C5-6700E461D7BB}" presName="parallelogramComposite" presStyleCnt="0"/>
      <dgm:spPr/>
    </dgm:pt>
    <dgm:pt modelId="{12EC0BDF-51CB-4E22-8EE2-756CC96BF89E}" type="pres">
      <dgm:prSet presAssocID="{F562131C-B533-4F8E-B6C5-6700E461D7BB}" presName="parallelogram1" presStyleLbl="alignNode1" presStyleIdx="7" presStyleCnt="21"/>
      <dgm:spPr/>
    </dgm:pt>
    <dgm:pt modelId="{F4DBB27C-DBD9-4E62-B383-8BB82FA8E010}" type="pres">
      <dgm:prSet presAssocID="{F562131C-B533-4F8E-B6C5-6700E461D7BB}" presName="parallelogram2" presStyleLbl="alignNode1" presStyleIdx="8" presStyleCnt="21"/>
      <dgm:spPr/>
    </dgm:pt>
    <dgm:pt modelId="{FCF911BC-F199-4889-B3C9-5A3C0977DFB2}" type="pres">
      <dgm:prSet presAssocID="{F562131C-B533-4F8E-B6C5-6700E461D7BB}" presName="parallelogram3" presStyleLbl="alignNode1" presStyleIdx="9" presStyleCnt="21"/>
      <dgm:spPr/>
    </dgm:pt>
    <dgm:pt modelId="{3E2632D0-25A3-41DF-A00A-B13F4CD263B8}" type="pres">
      <dgm:prSet presAssocID="{F562131C-B533-4F8E-B6C5-6700E461D7BB}" presName="parallelogram4" presStyleLbl="alignNode1" presStyleIdx="10" presStyleCnt="21"/>
      <dgm:spPr/>
    </dgm:pt>
    <dgm:pt modelId="{85D087B3-AA8A-49F5-9044-9E46FAC13214}" type="pres">
      <dgm:prSet presAssocID="{F562131C-B533-4F8E-B6C5-6700E461D7BB}" presName="parallelogram5" presStyleLbl="alignNode1" presStyleIdx="11" presStyleCnt="21"/>
      <dgm:spPr/>
    </dgm:pt>
    <dgm:pt modelId="{2AEA47F6-117F-49BA-B8A8-00BF28EF3B03}" type="pres">
      <dgm:prSet presAssocID="{F562131C-B533-4F8E-B6C5-6700E461D7BB}" presName="parallelogram6" presStyleLbl="alignNode1" presStyleIdx="12" presStyleCnt="21"/>
      <dgm:spPr/>
    </dgm:pt>
    <dgm:pt modelId="{9D73FBB7-5077-4F9F-9B6C-44AB03B08A70}" type="pres">
      <dgm:prSet presAssocID="{F562131C-B533-4F8E-B6C5-6700E461D7BB}" presName="parallelogram7" presStyleLbl="alignNode1" presStyleIdx="13" presStyleCnt="21"/>
      <dgm:spPr/>
    </dgm:pt>
    <dgm:pt modelId="{2825865F-3003-4B7B-971A-90F1B9CFCFB5}" type="pres">
      <dgm:prSet presAssocID="{6E647912-3D24-4439-9AEE-94F6FD1CEE49}" presName="sibTrans" presStyleCnt="0"/>
      <dgm:spPr/>
    </dgm:pt>
    <dgm:pt modelId="{2A0E20D0-BE1E-4DD3-9EAA-22D052607EDD}" type="pres">
      <dgm:prSet presAssocID="{8C68A7DD-5252-4BC5-B898-96A6A505F76F}" presName="parenttextcomposite" presStyleCnt="0"/>
      <dgm:spPr/>
    </dgm:pt>
    <dgm:pt modelId="{EF4C393A-4C60-47D0-B084-ADC5DED56CEA}" type="pres">
      <dgm:prSet presAssocID="{8C68A7DD-5252-4BC5-B898-96A6A505F76F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302974F-06A7-427F-B469-EBEB0BC5F517}" type="pres">
      <dgm:prSet presAssocID="{8C68A7DD-5252-4BC5-B898-96A6A505F76F}" presName="parallelogramComposite" presStyleCnt="0"/>
      <dgm:spPr/>
    </dgm:pt>
    <dgm:pt modelId="{6EDC0E76-C38C-49C0-9C43-09F2714614FA}" type="pres">
      <dgm:prSet presAssocID="{8C68A7DD-5252-4BC5-B898-96A6A505F76F}" presName="parallelogram1" presStyleLbl="alignNode1" presStyleIdx="14" presStyleCnt="21"/>
      <dgm:spPr/>
    </dgm:pt>
    <dgm:pt modelId="{55FDC120-5257-4B15-A681-4D241292966D}" type="pres">
      <dgm:prSet presAssocID="{8C68A7DD-5252-4BC5-B898-96A6A505F76F}" presName="parallelogram2" presStyleLbl="alignNode1" presStyleIdx="15" presStyleCnt="21"/>
      <dgm:spPr/>
    </dgm:pt>
    <dgm:pt modelId="{D20D2257-D018-47E9-B1CF-5617E0F6DBCB}" type="pres">
      <dgm:prSet presAssocID="{8C68A7DD-5252-4BC5-B898-96A6A505F76F}" presName="parallelogram3" presStyleLbl="alignNode1" presStyleIdx="16" presStyleCnt="21"/>
      <dgm:spPr/>
    </dgm:pt>
    <dgm:pt modelId="{E8044CE7-1922-449A-935C-56F8B79D5FB6}" type="pres">
      <dgm:prSet presAssocID="{8C68A7DD-5252-4BC5-B898-96A6A505F76F}" presName="parallelogram4" presStyleLbl="alignNode1" presStyleIdx="17" presStyleCnt="21"/>
      <dgm:spPr/>
    </dgm:pt>
    <dgm:pt modelId="{5F70876D-5C2B-4E11-85DA-ED6B6DAA0422}" type="pres">
      <dgm:prSet presAssocID="{8C68A7DD-5252-4BC5-B898-96A6A505F76F}" presName="parallelogram5" presStyleLbl="alignNode1" presStyleIdx="18" presStyleCnt="21"/>
      <dgm:spPr/>
    </dgm:pt>
    <dgm:pt modelId="{FA87B085-79A1-4DBD-AA78-367CA9C9DC59}" type="pres">
      <dgm:prSet presAssocID="{8C68A7DD-5252-4BC5-B898-96A6A505F76F}" presName="parallelogram6" presStyleLbl="alignNode1" presStyleIdx="19" presStyleCnt="21"/>
      <dgm:spPr/>
    </dgm:pt>
    <dgm:pt modelId="{3BBB8D31-1646-46AF-BEEB-C7A862A1436F}" type="pres">
      <dgm:prSet presAssocID="{8C68A7DD-5252-4BC5-B898-96A6A505F76F}" presName="parallelogram7" presStyleLbl="alignNode1" presStyleIdx="20" presStyleCnt="21"/>
      <dgm:spPr/>
    </dgm:pt>
  </dgm:ptLst>
  <dgm:cxnLst>
    <dgm:cxn modelId="{A3930CD8-D35F-4328-979A-CFF03EB10280}" srcId="{462BEA3E-9BDF-4B14-A5C6-0DF6DEA99CFE}" destId="{8E83E8E8-5BE8-4D0B-81BF-DB81F7C17216}" srcOrd="0" destOrd="0" parTransId="{B45917F0-4EC0-4C30-B949-66DE30289320}" sibTransId="{7C99607D-FE5D-4881-9408-799B55075D41}"/>
    <dgm:cxn modelId="{5E8E2977-7695-4684-8CF2-E8C4BA60E6E2}" srcId="{462BEA3E-9BDF-4B14-A5C6-0DF6DEA99CFE}" destId="{F562131C-B533-4F8E-B6C5-6700E461D7BB}" srcOrd="1" destOrd="0" parTransId="{6AA179C8-D96B-40E5-88E9-8992C51571E1}" sibTransId="{6E647912-3D24-4439-9AEE-94F6FD1CEE49}"/>
    <dgm:cxn modelId="{6F55A909-ACFC-4DC6-B0D6-47E74D53E946}" type="presOf" srcId="{8E83E8E8-5BE8-4D0B-81BF-DB81F7C17216}" destId="{9F19A584-FFAD-467C-812D-4AFC087B8791}" srcOrd="0" destOrd="0" presId="urn:microsoft.com/office/officeart/2008/layout/VerticalAccentList"/>
    <dgm:cxn modelId="{90372398-7095-4E61-AEE5-13CC9D6B0C44}" type="presOf" srcId="{462BEA3E-9BDF-4B14-A5C6-0DF6DEA99CFE}" destId="{DF305EAF-EE3C-4A9B-8654-FAEB3921473C}" srcOrd="0" destOrd="0" presId="urn:microsoft.com/office/officeart/2008/layout/VerticalAccentList"/>
    <dgm:cxn modelId="{8F9AF068-7C2A-4C18-8F96-4B43300A7FBE}" srcId="{462BEA3E-9BDF-4B14-A5C6-0DF6DEA99CFE}" destId="{8C68A7DD-5252-4BC5-B898-96A6A505F76F}" srcOrd="2" destOrd="0" parTransId="{CDA3D46E-81C4-49D4-A995-5812948465FC}" sibTransId="{37932C80-7485-4334-9FDA-1EEBC1028146}"/>
    <dgm:cxn modelId="{3DC524A7-96CF-491C-9091-DA977EB5D0CC}" type="presOf" srcId="{F562131C-B533-4F8E-B6C5-6700E461D7BB}" destId="{0869BE59-EBFE-41D4-BEF9-7FE83A51E741}" srcOrd="0" destOrd="0" presId="urn:microsoft.com/office/officeart/2008/layout/VerticalAccentList"/>
    <dgm:cxn modelId="{3C625582-B9A5-4579-BC4A-2DD6405D6E2F}" type="presOf" srcId="{8C68A7DD-5252-4BC5-B898-96A6A505F76F}" destId="{EF4C393A-4C60-47D0-B084-ADC5DED56CEA}" srcOrd="0" destOrd="0" presId="urn:microsoft.com/office/officeart/2008/layout/VerticalAccentList"/>
    <dgm:cxn modelId="{EF1B3840-89CC-4CC5-8745-D1B7B88E02A2}" type="presParOf" srcId="{DF305EAF-EE3C-4A9B-8654-FAEB3921473C}" destId="{EA534350-9C42-4D1C-AC15-D25F26D37006}" srcOrd="0" destOrd="0" presId="urn:microsoft.com/office/officeart/2008/layout/VerticalAccentList"/>
    <dgm:cxn modelId="{8B0D60D9-9725-4C32-A2AF-6EAC5FCE92B9}" type="presParOf" srcId="{EA534350-9C42-4D1C-AC15-D25F26D37006}" destId="{9F19A584-FFAD-467C-812D-4AFC087B8791}" srcOrd="0" destOrd="0" presId="urn:microsoft.com/office/officeart/2008/layout/VerticalAccentList"/>
    <dgm:cxn modelId="{6F6CBE03-F2EA-4A52-A7BA-BCD267FC5E1A}" type="presParOf" srcId="{DF305EAF-EE3C-4A9B-8654-FAEB3921473C}" destId="{C8463D95-5DBD-439F-97C9-8769E70BCFD3}" srcOrd="1" destOrd="0" presId="urn:microsoft.com/office/officeart/2008/layout/VerticalAccentList"/>
    <dgm:cxn modelId="{E3FDDC10-2C5A-4414-AD16-AB681B7C19E0}" type="presParOf" srcId="{C8463D95-5DBD-439F-97C9-8769E70BCFD3}" destId="{0B758CFC-EFC1-450E-B374-8BBA6C7E4FE2}" srcOrd="0" destOrd="0" presId="urn:microsoft.com/office/officeart/2008/layout/VerticalAccentList"/>
    <dgm:cxn modelId="{1B6965E2-AF71-4AE8-8346-EF385A1ADF81}" type="presParOf" srcId="{C8463D95-5DBD-439F-97C9-8769E70BCFD3}" destId="{BB96877E-2E93-4E1C-96FD-C8BFDA38844F}" srcOrd="1" destOrd="0" presId="urn:microsoft.com/office/officeart/2008/layout/VerticalAccentList"/>
    <dgm:cxn modelId="{05D6D4BD-9D09-4C93-BA97-5CC13560EEE3}" type="presParOf" srcId="{C8463D95-5DBD-439F-97C9-8769E70BCFD3}" destId="{54DEE65F-5F7C-42A3-97B7-15ED115AD7AF}" srcOrd="2" destOrd="0" presId="urn:microsoft.com/office/officeart/2008/layout/VerticalAccentList"/>
    <dgm:cxn modelId="{B2C6A4D7-0489-48A9-9925-3DE76FF00C86}" type="presParOf" srcId="{C8463D95-5DBD-439F-97C9-8769E70BCFD3}" destId="{BF9ACDE7-09DF-49B6-BC3D-2917C205FAD1}" srcOrd="3" destOrd="0" presId="urn:microsoft.com/office/officeart/2008/layout/VerticalAccentList"/>
    <dgm:cxn modelId="{9CA3CCE0-5AEE-4887-8191-8364CCB604F4}" type="presParOf" srcId="{C8463D95-5DBD-439F-97C9-8769E70BCFD3}" destId="{161169CE-C88F-4126-A0F2-CFF762A177DA}" srcOrd="4" destOrd="0" presId="urn:microsoft.com/office/officeart/2008/layout/VerticalAccentList"/>
    <dgm:cxn modelId="{2F92277D-63E7-4A29-B272-7CB38326EA57}" type="presParOf" srcId="{C8463D95-5DBD-439F-97C9-8769E70BCFD3}" destId="{C000C657-D921-4CC8-BAF9-BAFFF551FA92}" srcOrd="5" destOrd="0" presId="urn:microsoft.com/office/officeart/2008/layout/VerticalAccentList"/>
    <dgm:cxn modelId="{B64B08C1-0361-40B1-8BCA-094A86A27A9F}" type="presParOf" srcId="{C8463D95-5DBD-439F-97C9-8769E70BCFD3}" destId="{4A7D93A0-1AF9-4ECF-ACF2-937FA5A414B0}" srcOrd="6" destOrd="0" presId="urn:microsoft.com/office/officeart/2008/layout/VerticalAccentList"/>
    <dgm:cxn modelId="{3EC39B95-73AC-49E8-B91B-3770CD5366DC}" type="presParOf" srcId="{DF305EAF-EE3C-4A9B-8654-FAEB3921473C}" destId="{2AEA8BB9-E9AE-4FC2-A45D-2ACEB66C33A5}" srcOrd="2" destOrd="0" presId="urn:microsoft.com/office/officeart/2008/layout/VerticalAccentList"/>
    <dgm:cxn modelId="{DC839A8C-EC9E-4B45-8F7C-43FF03E1006B}" type="presParOf" srcId="{DF305EAF-EE3C-4A9B-8654-FAEB3921473C}" destId="{C4B64B8C-F8F3-48D3-81AD-ACB6EABC1CF9}" srcOrd="3" destOrd="0" presId="urn:microsoft.com/office/officeart/2008/layout/VerticalAccentList"/>
    <dgm:cxn modelId="{BB065427-A769-4704-BA23-83E06A3412D5}" type="presParOf" srcId="{C4B64B8C-F8F3-48D3-81AD-ACB6EABC1CF9}" destId="{0869BE59-EBFE-41D4-BEF9-7FE83A51E741}" srcOrd="0" destOrd="0" presId="urn:microsoft.com/office/officeart/2008/layout/VerticalAccentList"/>
    <dgm:cxn modelId="{4A19DF5A-129B-4741-B4A7-7B7C0FE1A6C6}" type="presParOf" srcId="{DF305EAF-EE3C-4A9B-8654-FAEB3921473C}" destId="{990D7B91-B850-419B-B6F7-19539A2AED74}" srcOrd="4" destOrd="0" presId="urn:microsoft.com/office/officeart/2008/layout/VerticalAccentList"/>
    <dgm:cxn modelId="{C187648C-AC6C-4190-B2D4-9B7F2A75F2C2}" type="presParOf" srcId="{990D7B91-B850-419B-B6F7-19539A2AED74}" destId="{12EC0BDF-51CB-4E22-8EE2-756CC96BF89E}" srcOrd="0" destOrd="0" presId="urn:microsoft.com/office/officeart/2008/layout/VerticalAccentList"/>
    <dgm:cxn modelId="{BE2AEB6D-79A1-45AE-B853-4E12D816EBF7}" type="presParOf" srcId="{990D7B91-B850-419B-B6F7-19539A2AED74}" destId="{F4DBB27C-DBD9-4E62-B383-8BB82FA8E010}" srcOrd="1" destOrd="0" presId="urn:microsoft.com/office/officeart/2008/layout/VerticalAccentList"/>
    <dgm:cxn modelId="{B8EF4794-98E1-4E34-971E-CBD0C35174DD}" type="presParOf" srcId="{990D7B91-B850-419B-B6F7-19539A2AED74}" destId="{FCF911BC-F199-4889-B3C9-5A3C0977DFB2}" srcOrd="2" destOrd="0" presId="urn:microsoft.com/office/officeart/2008/layout/VerticalAccentList"/>
    <dgm:cxn modelId="{57FE4088-73EE-475F-B176-767D470AD450}" type="presParOf" srcId="{990D7B91-B850-419B-B6F7-19539A2AED74}" destId="{3E2632D0-25A3-41DF-A00A-B13F4CD263B8}" srcOrd="3" destOrd="0" presId="urn:microsoft.com/office/officeart/2008/layout/VerticalAccentList"/>
    <dgm:cxn modelId="{90B71E44-A4FA-4A79-9A97-0237DC9B486C}" type="presParOf" srcId="{990D7B91-B850-419B-B6F7-19539A2AED74}" destId="{85D087B3-AA8A-49F5-9044-9E46FAC13214}" srcOrd="4" destOrd="0" presId="urn:microsoft.com/office/officeart/2008/layout/VerticalAccentList"/>
    <dgm:cxn modelId="{A5763FA6-EB54-44EC-9DC6-0D88042A663E}" type="presParOf" srcId="{990D7B91-B850-419B-B6F7-19539A2AED74}" destId="{2AEA47F6-117F-49BA-B8A8-00BF28EF3B03}" srcOrd="5" destOrd="0" presId="urn:microsoft.com/office/officeart/2008/layout/VerticalAccentList"/>
    <dgm:cxn modelId="{B54C60E4-76C1-496C-A2E5-F52EF427B6F8}" type="presParOf" srcId="{990D7B91-B850-419B-B6F7-19539A2AED74}" destId="{9D73FBB7-5077-4F9F-9B6C-44AB03B08A70}" srcOrd="6" destOrd="0" presId="urn:microsoft.com/office/officeart/2008/layout/VerticalAccentList"/>
    <dgm:cxn modelId="{60EF0B4D-CDD7-43A3-8579-A6A424E5D9C6}" type="presParOf" srcId="{DF305EAF-EE3C-4A9B-8654-FAEB3921473C}" destId="{2825865F-3003-4B7B-971A-90F1B9CFCFB5}" srcOrd="5" destOrd="0" presId="urn:microsoft.com/office/officeart/2008/layout/VerticalAccentList"/>
    <dgm:cxn modelId="{74A3D4F3-77E5-4341-AAA7-8ED4E5E5A85D}" type="presParOf" srcId="{DF305EAF-EE3C-4A9B-8654-FAEB3921473C}" destId="{2A0E20D0-BE1E-4DD3-9EAA-22D052607EDD}" srcOrd="6" destOrd="0" presId="urn:microsoft.com/office/officeart/2008/layout/VerticalAccentList"/>
    <dgm:cxn modelId="{CD5A08DA-E61E-4B06-A6A2-5CCFDF697482}" type="presParOf" srcId="{2A0E20D0-BE1E-4DD3-9EAA-22D052607EDD}" destId="{EF4C393A-4C60-47D0-B084-ADC5DED56CEA}" srcOrd="0" destOrd="0" presId="urn:microsoft.com/office/officeart/2008/layout/VerticalAccentList"/>
    <dgm:cxn modelId="{53FFFCAE-20D8-4E0F-BDA3-8EDEB3BF9C47}" type="presParOf" srcId="{DF305EAF-EE3C-4A9B-8654-FAEB3921473C}" destId="{B302974F-06A7-427F-B469-EBEB0BC5F517}" srcOrd="7" destOrd="0" presId="urn:microsoft.com/office/officeart/2008/layout/VerticalAccentList"/>
    <dgm:cxn modelId="{89C18EDC-E179-421C-B273-F575257F5CB8}" type="presParOf" srcId="{B302974F-06A7-427F-B469-EBEB0BC5F517}" destId="{6EDC0E76-C38C-49C0-9C43-09F2714614FA}" srcOrd="0" destOrd="0" presId="urn:microsoft.com/office/officeart/2008/layout/VerticalAccentList"/>
    <dgm:cxn modelId="{8DA7CA27-CAB8-4198-9278-E0B908570C66}" type="presParOf" srcId="{B302974F-06A7-427F-B469-EBEB0BC5F517}" destId="{55FDC120-5257-4B15-A681-4D241292966D}" srcOrd="1" destOrd="0" presId="urn:microsoft.com/office/officeart/2008/layout/VerticalAccentList"/>
    <dgm:cxn modelId="{0DCEA335-9877-4CF6-8FB8-287310322E75}" type="presParOf" srcId="{B302974F-06A7-427F-B469-EBEB0BC5F517}" destId="{D20D2257-D018-47E9-B1CF-5617E0F6DBCB}" srcOrd="2" destOrd="0" presId="urn:microsoft.com/office/officeart/2008/layout/VerticalAccentList"/>
    <dgm:cxn modelId="{026DF2FA-4564-4718-890E-C2FE3027A3B0}" type="presParOf" srcId="{B302974F-06A7-427F-B469-EBEB0BC5F517}" destId="{E8044CE7-1922-449A-935C-56F8B79D5FB6}" srcOrd="3" destOrd="0" presId="urn:microsoft.com/office/officeart/2008/layout/VerticalAccentList"/>
    <dgm:cxn modelId="{7A42B907-74E9-4D59-B994-A413734169E7}" type="presParOf" srcId="{B302974F-06A7-427F-B469-EBEB0BC5F517}" destId="{5F70876D-5C2B-4E11-85DA-ED6B6DAA0422}" srcOrd="4" destOrd="0" presId="urn:microsoft.com/office/officeart/2008/layout/VerticalAccentList"/>
    <dgm:cxn modelId="{D68CE75A-CC9B-4041-80F7-E3FB49136D38}" type="presParOf" srcId="{B302974F-06A7-427F-B469-EBEB0BC5F517}" destId="{FA87B085-79A1-4DBD-AA78-367CA9C9DC59}" srcOrd="5" destOrd="0" presId="urn:microsoft.com/office/officeart/2008/layout/VerticalAccentList"/>
    <dgm:cxn modelId="{A18708E7-F030-43B8-A479-5A9869F6EC7D}" type="presParOf" srcId="{B302974F-06A7-427F-B469-EBEB0BC5F517}" destId="{3BBB8D31-1646-46AF-BEEB-C7A862A1436F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8D5B654-157C-410C-98DC-2F5DE2392DB4}" type="doc">
      <dgm:prSet loTypeId="urn:microsoft.com/office/officeart/2005/8/layout/default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pl-PL"/>
        </a:p>
      </dgm:t>
    </dgm:pt>
    <dgm:pt modelId="{FC9CE1FB-41D4-44DB-ABCF-2F003431972A}">
      <dgm:prSet phldrT="[Tekst]"/>
      <dgm:spPr/>
      <dgm:t>
        <a:bodyPr/>
        <a:lstStyle/>
        <a:p>
          <a:r>
            <a:rPr lang="pl-PL" dirty="0" err="1" smtClean="0"/>
            <a:t>Telemedicine</a:t>
          </a:r>
          <a:endParaRPr lang="pl-PL" dirty="0"/>
        </a:p>
      </dgm:t>
    </dgm:pt>
    <dgm:pt modelId="{83777042-6CEC-4DA9-B8E0-1F92EA29957F}" type="parTrans" cxnId="{6A8F64FC-4A1F-45A5-95CE-832E48BADBBF}">
      <dgm:prSet/>
      <dgm:spPr/>
      <dgm:t>
        <a:bodyPr/>
        <a:lstStyle/>
        <a:p>
          <a:endParaRPr lang="pl-PL"/>
        </a:p>
      </dgm:t>
    </dgm:pt>
    <dgm:pt modelId="{9AFE5EDF-E856-4321-8044-50B280AE14A8}" type="sibTrans" cxnId="{6A8F64FC-4A1F-45A5-95CE-832E48BADBBF}">
      <dgm:prSet/>
      <dgm:spPr/>
      <dgm:t>
        <a:bodyPr/>
        <a:lstStyle/>
        <a:p>
          <a:endParaRPr lang="pl-PL"/>
        </a:p>
      </dgm:t>
    </dgm:pt>
    <dgm:pt modelId="{0F519D84-3386-4430-AEEB-4005E4FDEC38}">
      <dgm:prSet phldrT="[Tekst]"/>
      <dgm:spPr/>
      <dgm:t>
        <a:bodyPr/>
        <a:lstStyle/>
        <a:p>
          <a:r>
            <a:rPr lang="pl-PL" dirty="0" err="1" smtClean="0"/>
            <a:t>Electronic</a:t>
          </a:r>
          <a:r>
            <a:rPr lang="pl-PL" dirty="0" smtClean="0"/>
            <a:t> </a:t>
          </a:r>
          <a:r>
            <a:rPr lang="pl-PL" dirty="0" err="1" smtClean="0"/>
            <a:t>Medical</a:t>
          </a:r>
          <a:r>
            <a:rPr lang="pl-PL" dirty="0" smtClean="0"/>
            <a:t> </a:t>
          </a:r>
          <a:r>
            <a:rPr lang="pl-PL" dirty="0" err="1" smtClean="0"/>
            <a:t>Documentation</a:t>
          </a:r>
          <a:endParaRPr lang="pl-PL" dirty="0"/>
        </a:p>
      </dgm:t>
    </dgm:pt>
    <dgm:pt modelId="{DA8FC2ED-2E10-4E71-9CE3-8A03E386C2CA}" type="parTrans" cxnId="{045554CD-9C01-4A55-B458-7D99072E3B55}">
      <dgm:prSet/>
      <dgm:spPr/>
      <dgm:t>
        <a:bodyPr/>
        <a:lstStyle/>
        <a:p>
          <a:endParaRPr lang="pl-PL"/>
        </a:p>
      </dgm:t>
    </dgm:pt>
    <dgm:pt modelId="{6415AECA-3E7C-4E52-8968-9840B9AFF444}" type="sibTrans" cxnId="{045554CD-9C01-4A55-B458-7D99072E3B55}">
      <dgm:prSet/>
      <dgm:spPr/>
      <dgm:t>
        <a:bodyPr/>
        <a:lstStyle/>
        <a:p>
          <a:endParaRPr lang="pl-PL"/>
        </a:p>
      </dgm:t>
    </dgm:pt>
    <dgm:pt modelId="{10ECE5E7-C82E-47CF-923B-CA0E5D802FB8}">
      <dgm:prSet phldrT="[Tekst]"/>
      <dgm:spPr/>
      <dgm:t>
        <a:bodyPr/>
        <a:lstStyle/>
        <a:p>
          <a:r>
            <a:rPr lang="pl-PL" dirty="0" smtClean="0"/>
            <a:t>ICT skills</a:t>
          </a:r>
          <a:endParaRPr lang="pl-PL" dirty="0"/>
        </a:p>
      </dgm:t>
    </dgm:pt>
    <dgm:pt modelId="{9A0CD83D-0243-4936-BB1D-8C61265B846E}" type="parTrans" cxnId="{A01392AB-241B-410D-9089-2D5C3271B289}">
      <dgm:prSet/>
      <dgm:spPr/>
      <dgm:t>
        <a:bodyPr/>
        <a:lstStyle/>
        <a:p>
          <a:endParaRPr lang="pl-PL"/>
        </a:p>
      </dgm:t>
    </dgm:pt>
    <dgm:pt modelId="{01ECD7DC-F5A5-4295-B6E8-D97A6618A41B}" type="sibTrans" cxnId="{A01392AB-241B-410D-9089-2D5C3271B289}">
      <dgm:prSet/>
      <dgm:spPr/>
      <dgm:t>
        <a:bodyPr/>
        <a:lstStyle/>
        <a:p>
          <a:endParaRPr lang="pl-PL"/>
        </a:p>
      </dgm:t>
    </dgm:pt>
    <dgm:pt modelId="{4F3853B5-70B1-4693-BFBC-44E62FDB3550}" type="pres">
      <dgm:prSet presAssocID="{78D5B654-157C-410C-98DC-2F5DE2392DB4}" presName="diagram" presStyleCnt="0">
        <dgm:presLayoutVars>
          <dgm:dir/>
          <dgm:resizeHandles val="exact"/>
        </dgm:presLayoutVars>
      </dgm:prSet>
      <dgm:spPr/>
    </dgm:pt>
    <dgm:pt modelId="{E3875F27-34F3-4664-AE32-5B79AB26B649}" type="pres">
      <dgm:prSet presAssocID="{FC9CE1FB-41D4-44DB-ABCF-2F003431972A}" presName="node" presStyleLbl="node1" presStyleIdx="0" presStyleCnt="3">
        <dgm:presLayoutVars>
          <dgm:bulletEnabled val="1"/>
        </dgm:presLayoutVars>
      </dgm:prSet>
      <dgm:spPr/>
    </dgm:pt>
    <dgm:pt modelId="{0A5CCB99-7953-4040-8E2C-23646E083475}" type="pres">
      <dgm:prSet presAssocID="{9AFE5EDF-E856-4321-8044-50B280AE14A8}" presName="sibTrans" presStyleCnt="0"/>
      <dgm:spPr/>
    </dgm:pt>
    <dgm:pt modelId="{E8055A06-D900-409F-98FB-547CFFDF43C1}" type="pres">
      <dgm:prSet presAssocID="{0F519D84-3386-4430-AEEB-4005E4FDEC3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C0DC16-35E3-4B8C-9520-21B2C2007F9A}" type="pres">
      <dgm:prSet presAssocID="{6415AECA-3E7C-4E52-8968-9840B9AFF444}" presName="sibTrans" presStyleCnt="0"/>
      <dgm:spPr/>
    </dgm:pt>
    <dgm:pt modelId="{FC201A14-4D62-40B5-B5B9-47DB14C002E6}" type="pres">
      <dgm:prSet presAssocID="{10ECE5E7-C82E-47CF-923B-CA0E5D802FB8}" presName="node" presStyleLbl="node1" presStyleIdx="2" presStyleCnt="3">
        <dgm:presLayoutVars>
          <dgm:bulletEnabled val="1"/>
        </dgm:presLayoutVars>
      </dgm:prSet>
      <dgm:spPr/>
    </dgm:pt>
  </dgm:ptLst>
  <dgm:cxnLst>
    <dgm:cxn modelId="{41E9CD29-1EDD-4579-B38F-C27DF595B6CF}" type="presOf" srcId="{10ECE5E7-C82E-47CF-923B-CA0E5D802FB8}" destId="{FC201A14-4D62-40B5-B5B9-47DB14C002E6}" srcOrd="0" destOrd="0" presId="urn:microsoft.com/office/officeart/2005/8/layout/default"/>
    <dgm:cxn modelId="{36E1826E-5918-444A-ADA7-EB30E88C2868}" type="presOf" srcId="{FC9CE1FB-41D4-44DB-ABCF-2F003431972A}" destId="{E3875F27-34F3-4664-AE32-5B79AB26B649}" srcOrd="0" destOrd="0" presId="urn:microsoft.com/office/officeart/2005/8/layout/default"/>
    <dgm:cxn modelId="{64EA2C52-74F1-44F7-B144-C86CD6D69F86}" type="presOf" srcId="{0F519D84-3386-4430-AEEB-4005E4FDEC38}" destId="{E8055A06-D900-409F-98FB-547CFFDF43C1}" srcOrd="0" destOrd="0" presId="urn:microsoft.com/office/officeart/2005/8/layout/default"/>
    <dgm:cxn modelId="{6A8F64FC-4A1F-45A5-95CE-832E48BADBBF}" srcId="{78D5B654-157C-410C-98DC-2F5DE2392DB4}" destId="{FC9CE1FB-41D4-44DB-ABCF-2F003431972A}" srcOrd="0" destOrd="0" parTransId="{83777042-6CEC-4DA9-B8E0-1F92EA29957F}" sibTransId="{9AFE5EDF-E856-4321-8044-50B280AE14A8}"/>
    <dgm:cxn modelId="{045324F2-139C-4B22-B40B-CD92FDD8EB44}" type="presOf" srcId="{78D5B654-157C-410C-98DC-2F5DE2392DB4}" destId="{4F3853B5-70B1-4693-BFBC-44E62FDB3550}" srcOrd="0" destOrd="0" presId="urn:microsoft.com/office/officeart/2005/8/layout/default"/>
    <dgm:cxn modelId="{A01392AB-241B-410D-9089-2D5C3271B289}" srcId="{78D5B654-157C-410C-98DC-2F5DE2392DB4}" destId="{10ECE5E7-C82E-47CF-923B-CA0E5D802FB8}" srcOrd="2" destOrd="0" parTransId="{9A0CD83D-0243-4936-BB1D-8C61265B846E}" sibTransId="{01ECD7DC-F5A5-4295-B6E8-D97A6618A41B}"/>
    <dgm:cxn modelId="{045554CD-9C01-4A55-B458-7D99072E3B55}" srcId="{78D5B654-157C-410C-98DC-2F5DE2392DB4}" destId="{0F519D84-3386-4430-AEEB-4005E4FDEC38}" srcOrd="1" destOrd="0" parTransId="{DA8FC2ED-2E10-4E71-9CE3-8A03E386C2CA}" sibTransId="{6415AECA-3E7C-4E52-8968-9840B9AFF444}"/>
    <dgm:cxn modelId="{4F389D22-FE23-4DAD-A330-3DEDB8E1E785}" type="presParOf" srcId="{4F3853B5-70B1-4693-BFBC-44E62FDB3550}" destId="{E3875F27-34F3-4664-AE32-5B79AB26B649}" srcOrd="0" destOrd="0" presId="urn:microsoft.com/office/officeart/2005/8/layout/default"/>
    <dgm:cxn modelId="{3D0A6A07-5936-4192-815A-731EE4F7E3DA}" type="presParOf" srcId="{4F3853B5-70B1-4693-BFBC-44E62FDB3550}" destId="{0A5CCB99-7953-4040-8E2C-23646E083475}" srcOrd="1" destOrd="0" presId="urn:microsoft.com/office/officeart/2005/8/layout/default"/>
    <dgm:cxn modelId="{9E982563-F4D9-40E1-AB5F-58184868F35A}" type="presParOf" srcId="{4F3853B5-70B1-4693-BFBC-44E62FDB3550}" destId="{E8055A06-D900-409F-98FB-547CFFDF43C1}" srcOrd="2" destOrd="0" presId="urn:microsoft.com/office/officeart/2005/8/layout/default"/>
    <dgm:cxn modelId="{4137A8C6-F10B-4079-91EF-C466AB58E893}" type="presParOf" srcId="{4F3853B5-70B1-4693-BFBC-44E62FDB3550}" destId="{F7C0DC16-35E3-4B8C-9520-21B2C2007F9A}" srcOrd="3" destOrd="0" presId="urn:microsoft.com/office/officeart/2005/8/layout/default"/>
    <dgm:cxn modelId="{917D88CD-19AE-417A-AB5D-B072916E4CAA}" type="presParOf" srcId="{4F3853B5-70B1-4693-BFBC-44E62FDB3550}" destId="{FC201A14-4D62-40B5-B5B9-47DB14C002E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DAD9D-8C11-4354-88AE-C7CBAEF50930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Act on the information system in health care (Journal of Laws. 2011 No 113 item. 657). (+ implementing regulations)</a:t>
          </a:r>
          <a:endParaRPr lang="pl-PL" sz="1200" kern="1200" dirty="0"/>
        </a:p>
      </dsp:txBody>
      <dsp:txXfrm>
        <a:off x="916483" y="1984"/>
        <a:ext cx="2030015" cy="1218009"/>
      </dsp:txXfrm>
    </dsp:sp>
    <dsp:sp modelId="{B3A57705-F992-49ED-85EB-7F40646C046C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7174"/>
                <a:satOff val="-805"/>
                <a:lumOff val="5136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7174"/>
                <a:satOff val="-805"/>
                <a:lumOff val="5136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7174"/>
                <a:satOff val="-805"/>
                <a:lumOff val="513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Act of February 17, 2005 on the informatization of entities implementing public programmes (Journal of Laws N. 64, item 565, as amended).</a:t>
          </a:r>
          <a:endParaRPr lang="pl-PL" sz="1200" kern="1200" dirty="0"/>
        </a:p>
      </dsp:txBody>
      <dsp:txXfrm>
        <a:off x="3149500" y="1984"/>
        <a:ext cx="2030015" cy="1218009"/>
      </dsp:txXfrm>
    </dsp:sp>
    <dsp:sp modelId="{D915BA50-B19F-460F-A7F1-76D071764774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14349"/>
                <a:satOff val="-1610"/>
                <a:lumOff val="10272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14349"/>
                <a:satOff val="-1610"/>
                <a:lumOff val="10272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14349"/>
                <a:satOff val="-1610"/>
                <a:lumOff val="1027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DIRECTIVE 2011/24/EU OF THE EUROPEAN PARLIAMENT AND OF THE COUNCIL  (9 March 2011) on the application of patients rights in cross-border healthcare</a:t>
          </a:r>
          <a:endParaRPr lang="pl-PL" sz="1200" kern="1200" dirty="0"/>
        </a:p>
      </dsp:txBody>
      <dsp:txXfrm>
        <a:off x="916483" y="1422995"/>
        <a:ext cx="2030015" cy="1218009"/>
      </dsp:txXfrm>
    </dsp:sp>
    <dsp:sp modelId="{92E3F4D6-1CE8-4B5B-A9AE-DB3DF0F7EAC3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21523"/>
                <a:satOff val="-2414"/>
                <a:lumOff val="15408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21523"/>
                <a:satOff val="-2414"/>
                <a:lumOff val="15408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21523"/>
                <a:satOff val="-2414"/>
                <a:lumOff val="1540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Regulation</a:t>
          </a:r>
          <a:r>
            <a:rPr lang="pl-PL" sz="1200" kern="1200" dirty="0" smtClean="0"/>
            <a:t> on </a:t>
          </a:r>
          <a:r>
            <a:rPr lang="en-US" sz="1200" kern="1200" noProof="0" dirty="0" smtClean="0"/>
            <a:t>National</a:t>
          </a:r>
          <a:r>
            <a:rPr lang="pl-PL" sz="1200" kern="1200" dirty="0" smtClean="0"/>
            <a:t> Interoperability Framework</a:t>
          </a:r>
          <a:endParaRPr lang="pl-PL" sz="1200" kern="1200" dirty="0"/>
        </a:p>
      </dsp:txBody>
      <dsp:txXfrm>
        <a:off x="3149500" y="1422995"/>
        <a:ext cx="2030015" cy="1218009"/>
      </dsp:txXfrm>
    </dsp:sp>
    <dsp:sp modelId="{4871774D-1D43-4DB4-9A03-B27B72E8C717}">
      <dsp:nvSpPr>
        <dsp:cNvPr id="0" name=""/>
        <dsp:cNvSpPr/>
      </dsp:nvSpPr>
      <dsp:spPr>
        <a:xfrm>
          <a:off x="916483" y="2844006"/>
          <a:ext cx="2030015" cy="121800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28698"/>
                <a:satOff val="-3219"/>
                <a:lumOff val="20544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28698"/>
                <a:satOff val="-3219"/>
                <a:lumOff val="20544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28698"/>
                <a:satOff val="-3219"/>
                <a:lumOff val="2054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Directions of informatization "e-Health Poland" for 2010-2015</a:t>
          </a:r>
          <a:endParaRPr lang="pl-PL" sz="1200" kern="1200" dirty="0"/>
        </a:p>
      </dsp:txBody>
      <dsp:txXfrm>
        <a:off x="916483" y="2844006"/>
        <a:ext cx="2030015" cy="1218009"/>
      </dsp:txXfrm>
    </dsp:sp>
    <dsp:sp modelId="{97C81606-8F74-4584-8B0C-041FB4B9B33F}">
      <dsp:nvSpPr>
        <dsp:cNvPr id="0" name=""/>
        <dsp:cNvSpPr/>
      </dsp:nvSpPr>
      <dsp:spPr>
        <a:xfrm>
          <a:off x="3149500" y="2844006"/>
          <a:ext cx="2030015" cy="121800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35872"/>
                <a:satOff val="-4024"/>
                <a:lumOff val="2568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Policy Paper for the Health Care 2014-2020</a:t>
          </a:r>
          <a:endParaRPr lang="pl-PL" sz="1200" kern="1200" dirty="0"/>
        </a:p>
      </dsp:txBody>
      <dsp:txXfrm>
        <a:off x="3149500" y="2844006"/>
        <a:ext cx="2030015" cy="121800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6B2C40-3BC4-4887-90A9-1F6790D646A4}">
      <dsp:nvSpPr>
        <dsp:cNvPr id="0" name=""/>
        <dsp:cNvSpPr/>
      </dsp:nvSpPr>
      <dsp:spPr>
        <a:xfrm>
          <a:off x="966" y="417448"/>
          <a:ext cx="3770525" cy="22623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/>
            <a:t>Establishing</a:t>
          </a:r>
          <a:r>
            <a:rPr lang="pl-PL" sz="2400" kern="1200" dirty="0" smtClean="0"/>
            <a:t> a </a:t>
          </a:r>
          <a:r>
            <a:rPr lang="pl-PL" sz="2400" kern="1200" dirty="0" err="1" smtClean="0"/>
            <a:t>national</a:t>
          </a:r>
          <a:r>
            <a:rPr lang="pl-PL" sz="2400" kern="1200" dirty="0" smtClean="0"/>
            <a:t> platform </a:t>
          </a:r>
          <a:r>
            <a:rPr lang="pl-PL" sz="2400" kern="1200" dirty="0" err="1" smtClean="0"/>
            <a:t>that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will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enable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information</a:t>
          </a:r>
          <a:r>
            <a:rPr lang="pl-PL" sz="2400" kern="1200" dirty="0" smtClean="0"/>
            <a:t> exchange </a:t>
          </a:r>
          <a:r>
            <a:rPr lang="en-US" sz="2400" kern="1200" noProof="0" dirty="0" smtClean="0"/>
            <a:t>between</a:t>
          </a:r>
          <a:r>
            <a:rPr lang="pl-PL" sz="2400" kern="1200" dirty="0" smtClean="0"/>
            <a:t> health </a:t>
          </a:r>
          <a:r>
            <a:rPr lang="pl-PL" sz="2400" kern="1200" dirty="0" err="1" smtClean="0"/>
            <a:t>care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professionals</a:t>
          </a:r>
          <a:r>
            <a:rPr lang="pl-PL" sz="2400" kern="1200" dirty="0" smtClean="0"/>
            <a:t> - </a:t>
          </a:r>
          <a:r>
            <a:rPr lang="pl-PL" sz="2400" kern="1200" dirty="0" err="1" smtClean="0"/>
            <a:t>teleconsultation</a:t>
          </a:r>
          <a:endParaRPr lang="pl-PL" sz="2400" kern="1200" dirty="0"/>
        </a:p>
      </dsp:txBody>
      <dsp:txXfrm>
        <a:off x="966" y="417448"/>
        <a:ext cx="3770525" cy="2262315"/>
      </dsp:txXfrm>
    </dsp:sp>
    <dsp:sp modelId="{4B146E0D-EFEA-48AF-B6CD-B5DF7111800C}">
      <dsp:nvSpPr>
        <dsp:cNvPr id="0" name=""/>
        <dsp:cNvSpPr/>
      </dsp:nvSpPr>
      <dsp:spPr>
        <a:xfrm>
          <a:off x="4148544" y="417448"/>
          <a:ext cx="3770525" cy="22623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smtClean="0"/>
            <a:t>Enabling remote monitoring of patient’s condition </a:t>
          </a:r>
          <a:endParaRPr lang="en-US" sz="2400" kern="1200" noProof="0"/>
        </a:p>
      </dsp:txBody>
      <dsp:txXfrm>
        <a:off x="4148544" y="417448"/>
        <a:ext cx="3770525" cy="226231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9DC4A-5379-4933-890D-979EF0742C27}">
      <dsp:nvSpPr>
        <dsp:cNvPr id="0" name=""/>
        <dsp:cNvSpPr/>
      </dsp:nvSpPr>
      <dsp:spPr>
        <a:xfrm>
          <a:off x="908823" y="256"/>
          <a:ext cx="2769143" cy="166148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dirty="0" smtClean="0"/>
            <a:t>Further development of electronic medical</a:t>
          </a:r>
          <a:r>
            <a:rPr lang="en-US" sz="2100" kern="1200" dirty="0" smtClean="0"/>
            <a:t> </a:t>
          </a:r>
          <a:r>
            <a:rPr lang="en-US" sz="2100" b="0" kern="1200" dirty="0" err="1" smtClean="0"/>
            <a:t>documenta</a:t>
          </a:r>
          <a:r>
            <a:rPr lang="pl-PL" sz="2100" b="0" kern="1200" dirty="0" smtClean="0"/>
            <a:t>t</a:t>
          </a:r>
          <a:r>
            <a:rPr lang="en-US" sz="2100" b="0" kern="1200" dirty="0" smtClean="0"/>
            <a:t>ion </a:t>
          </a:r>
          <a:endParaRPr lang="pl-PL" sz="2100" kern="1200" dirty="0"/>
        </a:p>
      </dsp:txBody>
      <dsp:txXfrm>
        <a:off x="908823" y="256"/>
        <a:ext cx="2769143" cy="1661486"/>
      </dsp:txXfrm>
    </dsp:sp>
    <dsp:sp modelId="{A281D0DC-EBC3-4504-8235-1C1EE1F44064}">
      <dsp:nvSpPr>
        <dsp:cNvPr id="0" name=""/>
        <dsp:cNvSpPr/>
      </dsp:nvSpPr>
      <dsp:spPr>
        <a:xfrm>
          <a:off x="3954881" y="256"/>
          <a:ext cx="2769143" cy="1661486"/>
        </a:xfrm>
        <a:prstGeom prst="rect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Bu</a:t>
          </a:r>
          <a:r>
            <a:rPr lang="pl-PL" sz="2100" kern="1200" smtClean="0"/>
            <a:t>i</a:t>
          </a:r>
          <a:r>
            <a:rPr lang="en-US" sz="2100" kern="1200" smtClean="0"/>
            <a:t>lding integrity in accordance with regulation  of  National Interoperability Framework</a:t>
          </a:r>
          <a:endParaRPr lang="en-US" sz="2100" kern="1200" dirty="0" smtClean="0"/>
        </a:p>
      </dsp:txBody>
      <dsp:txXfrm>
        <a:off x="3954881" y="256"/>
        <a:ext cx="2769143" cy="1661486"/>
      </dsp:txXfrm>
    </dsp:sp>
    <dsp:sp modelId="{23DF135E-BC6D-4838-944F-E5477467DD4A}">
      <dsp:nvSpPr>
        <dsp:cNvPr id="0" name=""/>
        <dsp:cNvSpPr/>
      </dsp:nvSpPr>
      <dsp:spPr>
        <a:xfrm>
          <a:off x="2431852" y="1938657"/>
          <a:ext cx="2769143" cy="1661486"/>
        </a:xfrm>
        <a:prstGeom prst="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Incre</a:t>
          </a:r>
          <a:r>
            <a:rPr lang="pl-PL" sz="2100" kern="1200" smtClean="0"/>
            <a:t>a</a:t>
          </a:r>
          <a:r>
            <a:rPr lang="en-US" sz="2100" kern="1200" smtClean="0"/>
            <a:t>sing compatibility of solutions used in regional platforms</a:t>
          </a:r>
          <a:endParaRPr lang="en-US" sz="2100" b="0" kern="1200" dirty="0" smtClean="0"/>
        </a:p>
      </dsp:txBody>
      <dsp:txXfrm>
        <a:off x="2431852" y="1938657"/>
        <a:ext cx="2769143" cy="166148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01C01-BB78-4BC3-BCAB-87177C187B7A}">
      <dsp:nvSpPr>
        <dsp:cNvPr id="0" name=""/>
        <dsp:cNvSpPr/>
      </dsp:nvSpPr>
      <dsp:spPr>
        <a:xfrm>
          <a:off x="966" y="237267"/>
          <a:ext cx="3770525" cy="226231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Continuation of the ICT skills building project</a:t>
          </a:r>
          <a:endParaRPr lang="pl-PL" sz="2900" kern="1200" dirty="0"/>
        </a:p>
      </dsp:txBody>
      <dsp:txXfrm>
        <a:off x="966" y="237267"/>
        <a:ext cx="3770525" cy="2262315"/>
      </dsp:txXfrm>
    </dsp:sp>
    <dsp:sp modelId="{C4A03802-4DAA-4253-B36D-7AF36FD761AD}">
      <dsp:nvSpPr>
        <dsp:cNvPr id="0" name=""/>
        <dsp:cNvSpPr/>
      </dsp:nvSpPr>
      <dsp:spPr>
        <a:xfrm>
          <a:off x="4148544" y="237267"/>
          <a:ext cx="3770525" cy="2262315"/>
        </a:xfrm>
        <a:prstGeom prst="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smtClean="0"/>
            <a:t>Making IT resources acce</a:t>
          </a:r>
          <a:r>
            <a:rPr lang="pl-PL" sz="2900" b="0" kern="1200" smtClean="0"/>
            <a:t>s</a:t>
          </a:r>
          <a:r>
            <a:rPr lang="en-US" sz="2900" b="0" kern="1200" smtClean="0"/>
            <a:t>sible by widespread abilities to work in the health information systems</a:t>
          </a:r>
          <a:endParaRPr lang="en-US" sz="2900" b="0" kern="1200" dirty="0" smtClean="0"/>
        </a:p>
      </dsp:txBody>
      <dsp:txXfrm>
        <a:off x="4148544" y="237267"/>
        <a:ext cx="3770525" cy="22623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40AB4-8790-4B6E-91A4-53E4D30FD9EC}">
      <dsp:nvSpPr>
        <dsp:cNvPr id="0" name=""/>
        <dsp:cNvSpPr/>
      </dsp:nvSpPr>
      <dsp:spPr>
        <a:xfrm rot="5400000">
          <a:off x="5288245" y="-2208731"/>
          <a:ext cx="713359" cy="531287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/>
            <a:t>712 640 000,00 PLN</a:t>
          </a:r>
          <a:endParaRPr lang="pl-PL" sz="2000" kern="1200" dirty="0"/>
        </a:p>
      </dsp:txBody>
      <dsp:txXfrm rot="-5400000">
        <a:off x="2988490" y="125847"/>
        <a:ext cx="5278047" cy="643713"/>
      </dsp:txXfrm>
    </dsp:sp>
    <dsp:sp modelId="{2822E902-27E6-4C98-A1FC-18F8B4B0D8AF}">
      <dsp:nvSpPr>
        <dsp:cNvPr id="0" name=""/>
        <dsp:cNvSpPr/>
      </dsp:nvSpPr>
      <dsp:spPr>
        <a:xfrm>
          <a:off x="0" y="1853"/>
          <a:ext cx="2988489" cy="891698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b="1" kern="1200" dirty="0" smtClean="0"/>
            <a:t>Budget: </a:t>
          </a:r>
          <a:endParaRPr lang="pl-PL" sz="3900" b="1" kern="1200" dirty="0"/>
        </a:p>
      </dsp:txBody>
      <dsp:txXfrm>
        <a:off x="43529" y="45382"/>
        <a:ext cx="2901431" cy="804640"/>
      </dsp:txXfrm>
    </dsp:sp>
    <dsp:sp modelId="{AD432C58-42C8-4E19-BEAF-119AB2672DD1}">
      <dsp:nvSpPr>
        <dsp:cNvPr id="0" name=""/>
        <dsp:cNvSpPr/>
      </dsp:nvSpPr>
      <dsp:spPr>
        <a:xfrm rot="5400000">
          <a:off x="5288245" y="-1272448"/>
          <a:ext cx="713359" cy="531287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/>
            <a:t>676 840 000,00 PLN</a:t>
          </a:r>
          <a:endParaRPr lang="pl-PL" sz="2000" kern="1200" dirty="0"/>
        </a:p>
      </dsp:txBody>
      <dsp:txXfrm rot="-5400000">
        <a:off x="2988490" y="1062130"/>
        <a:ext cx="5278047" cy="643713"/>
      </dsp:txXfrm>
    </dsp:sp>
    <dsp:sp modelId="{407DF497-4211-4680-9B06-1FAD8785491C}">
      <dsp:nvSpPr>
        <dsp:cNvPr id="0" name=""/>
        <dsp:cNvSpPr/>
      </dsp:nvSpPr>
      <dsp:spPr>
        <a:xfrm>
          <a:off x="0" y="938137"/>
          <a:ext cx="2988489" cy="891698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b="1" kern="1200" dirty="0" smtClean="0"/>
            <a:t>UE </a:t>
          </a:r>
          <a:r>
            <a:rPr lang="pl-PL" sz="3900" b="1" kern="1200" dirty="0" err="1" smtClean="0"/>
            <a:t>funds</a:t>
          </a:r>
          <a:r>
            <a:rPr lang="pl-PL" sz="3900" b="1" kern="1200" dirty="0" smtClean="0"/>
            <a:t>: </a:t>
          </a:r>
          <a:endParaRPr lang="pl-PL" sz="3900" b="1" kern="1200" dirty="0"/>
        </a:p>
      </dsp:txBody>
      <dsp:txXfrm>
        <a:off x="43529" y="981666"/>
        <a:ext cx="2901431" cy="804640"/>
      </dsp:txXfrm>
    </dsp:sp>
    <dsp:sp modelId="{838F3B70-DAC0-4238-9980-AC615C687CA8}">
      <dsp:nvSpPr>
        <dsp:cNvPr id="0" name=""/>
        <dsp:cNvSpPr/>
      </dsp:nvSpPr>
      <dsp:spPr>
        <a:xfrm rot="5400000">
          <a:off x="5288245" y="-336164"/>
          <a:ext cx="713359" cy="531287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smtClean="0"/>
            <a:t>2007-11-27  </a:t>
          </a:r>
          <a:r>
            <a:rPr lang="pl-PL" sz="2000" b="1" kern="1200" dirty="0" err="1" smtClean="0"/>
            <a:t>till</a:t>
          </a:r>
          <a:r>
            <a:rPr lang="pl-PL" sz="2000" b="1" kern="1200" dirty="0" smtClean="0"/>
            <a:t> 2014-12-31</a:t>
          </a:r>
          <a:endParaRPr lang="pl-PL" sz="2000" b="1" kern="1200" dirty="0"/>
        </a:p>
      </dsp:txBody>
      <dsp:txXfrm rot="-5400000">
        <a:off x="2988490" y="1998414"/>
        <a:ext cx="5278047" cy="643713"/>
      </dsp:txXfrm>
    </dsp:sp>
    <dsp:sp modelId="{7DF75132-EF02-4C6E-A9B5-EFE5F761F8D1}">
      <dsp:nvSpPr>
        <dsp:cNvPr id="0" name=""/>
        <dsp:cNvSpPr/>
      </dsp:nvSpPr>
      <dsp:spPr>
        <a:xfrm>
          <a:off x="0" y="1874421"/>
          <a:ext cx="2988489" cy="891698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b="1" kern="1200" dirty="0" smtClean="0"/>
            <a:t>Time </a:t>
          </a:r>
          <a:r>
            <a:rPr lang="pl-PL" sz="3900" b="1" kern="1200" dirty="0" err="1" smtClean="0"/>
            <a:t>frame</a:t>
          </a:r>
          <a:r>
            <a:rPr lang="pl-PL" sz="3900" b="1" kern="1200" dirty="0" smtClean="0"/>
            <a:t>: </a:t>
          </a:r>
          <a:endParaRPr lang="pl-PL" sz="3900" b="1" kern="1200" dirty="0"/>
        </a:p>
      </dsp:txBody>
      <dsp:txXfrm>
        <a:off x="43529" y="1917950"/>
        <a:ext cx="2901431" cy="804640"/>
      </dsp:txXfrm>
    </dsp:sp>
    <dsp:sp modelId="{AE16104B-634E-4A30-A3FF-C299C8BE2B4B}">
      <dsp:nvSpPr>
        <dsp:cNvPr id="0" name=""/>
        <dsp:cNvSpPr/>
      </dsp:nvSpPr>
      <dsp:spPr>
        <a:xfrm rot="5400000">
          <a:off x="5288245" y="600119"/>
          <a:ext cx="713359" cy="531287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1" kern="1200" dirty="0" err="1" smtClean="0"/>
            <a:t>National</a:t>
          </a:r>
          <a:r>
            <a:rPr lang="pl-PL" sz="2000" b="1" kern="1200" dirty="0" smtClean="0"/>
            <a:t> Centre for Health Information Systems</a:t>
          </a:r>
          <a:endParaRPr lang="pl-PL" sz="2000" b="1" kern="1200" dirty="0"/>
        </a:p>
      </dsp:txBody>
      <dsp:txXfrm rot="-5400000">
        <a:off x="2988490" y="2934698"/>
        <a:ext cx="5278047" cy="643713"/>
      </dsp:txXfrm>
    </dsp:sp>
    <dsp:sp modelId="{93CCF85B-1A14-4367-83C5-8ED22CCB0A62}">
      <dsp:nvSpPr>
        <dsp:cNvPr id="0" name=""/>
        <dsp:cNvSpPr/>
      </dsp:nvSpPr>
      <dsp:spPr>
        <a:xfrm>
          <a:off x="0" y="2810705"/>
          <a:ext cx="2988489" cy="891698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b="1" kern="1200" dirty="0" err="1" smtClean="0"/>
            <a:t>Beneficiary</a:t>
          </a:r>
          <a:r>
            <a:rPr lang="pl-PL" sz="3900" b="1" kern="1200" dirty="0" smtClean="0"/>
            <a:t> : </a:t>
          </a:r>
          <a:endParaRPr lang="pl-PL" sz="3900" kern="1200" dirty="0"/>
        </a:p>
      </dsp:txBody>
      <dsp:txXfrm>
        <a:off x="43529" y="2854234"/>
        <a:ext cx="2901431" cy="8046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6907E-9CA9-4877-B94E-1BC44E237986}">
      <dsp:nvSpPr>
        <dsp:cNvPr id="0" name=""/>
        <dsp:cNvSpPr/>
      </dsp:nvSpPr>
      <dsp:spPr>
        <a:xfrm>
          <a:off x="1200644" y="1706"/>
          <a:ext cx="1542124" cy="616849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GOAL </a:t>
          </a:r>
          <a:r>
            <a:rPr lang="pl-PL" sz="2300" kern="1200" dirty="0" smtClean="0"/>
            <a:t>1</a:t>
          </a:r>
          <a:endParaRPr lang="pl-PL" sz="2300" kern="1200" dirty="0"/>
        </a:p>
      </dsp:txBody>
      <dsp:txXfrm>
        <a:off x="1509069" y="1706"/>
        <a:ext cx="925275" cy="616849"/>
      </dsp:txXfrm>
    </dsp:sp>
    <dsp:sp modelId="{8F47F5F4-C2B5-414A-B0D9-D6C73FBF2D58}">
      <dsp:nvSpPr>
        <dsp:cNvPr id="0" name=""/>
        <dsp:cNvSpPr/>
      </dsp:nvSpPr>
      <dsp:spPr>
        <a:xfrm>
          <a:off x="2542292" y="54138"/>
          <a:ext cx="4898022" cy="511985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rgbClr val="000000"/>
              </a:solidFill>
              <a:latin typeface="Arial"/>
              <a:cs typeface="Arial" charset="0"/>
            </a:rPr>
            <a:t>Providing information concerning healthcare</a:t>
          </a:r>
          <a:endParaRPr lang="en-US" sz="1100" kern="1200" dirty="0"/>
        </a:p>
      </dsp:txBody>
      <dsp:txXfrm>
        <a:off x="2798285" y="54138"/>
        <a:ext cx="4386037" cy="511985"/>
      </dsp:txXfrm>
    </dsp:sp>
    <dsp:sp modelId="{7F67856D-6099-405F-9C0E-3861AB1D5DDB}">
      <dsp:nvSpPr>
        <dsp:cNvPr id="0" name=""/>
        <dsp:cNvSpPr/>
      </dsp:nvSpPr>
      <dsp:spPr>
        <a:xfrm>
          <a:off x="1200644" y="704914"/>
          <a:ext cx="1542124" cy="616849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GOAL </a:t>
          </a:r>
          <a:r>
            <a:rPr lang="pl-PL" sz="2300" kern="1200" dirty="0" smtClean="0"/>
            <a:t>2</a:t>
          </a:r>
          <a:endParaRPr lang="pl-PL" sz="2300" kern="1200" dirty="0"/>
        </a:p>
      </dsp:txBody>
      <dsp:txXfrm>
        <a:off x="1509069" y="704914"/>
        <a:ext cx="925275" cy="616849"/>
      </dsp:txXfrm>
    </dsp:sp>
    <dsp:sp modelId="{A947AB62-9978-42CF-B2F5-6F576A49CE6C}">
      <dsp:nvSpPr>
        <dsp:cNvPr id="0" name=""/>
        <dsp:cNvSpPr/>
      </dsp:nvSpPr>
      <dsp:spPr>
        <a:xfrm>
          <a:off x="2542292" y="757347"/>
          <a:ext cx="4898022" cy="511985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rgbClr val="000000"/>
              </a:solidFill>
              <a:latin typeface="Arial"/>
              <a:cs typeface="Arial" charset="0"/>
            </a:rPr>
            <a:t>Providing medical personnel with access to patients’ digital medical records</a:t>
          </a:r>
          <a:endParaRPr lang="en-US" sz="1100" kern="1200" dirty="0"/>
        </a:p>
      </dsp:txBody>
      <dsp:txXfrm>
        <a:off x="2798285" y="757347"/>
        <a:ext cx="4386037" cy="511985"/>
      </dsp:txXfrm>
    </dsp:sp>
    <dsp:sp modelId="{07FD0719-FC97-4638-9CF7-C5C869EC0C7E}">
      <dsp:nvSpPr>
        <dsp:cNvPr id="0" name=""/>
        <dsp:cNvSpPr/>
      </dsp:nvSpPr>
      <dsp:spPr>
        <a:xfrm>
          <a:off x="1200644" y="1408123"/>
          <a:ext cx="1542124" cy="616849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GOAL </a:t>
          </a:r>
          <a:r>
            <a:rPr lang="pl-PL" sz="2300" kern="1200" dirty="0" smtClean="0"/>
            <a:t>3</a:t>
          </a:r>
          <a:endParaRPr lang="pl-PL" sz="2300" kern="1200" dirty="0"/>
        </a:p>
      </dsp:txBody>
      <dsp:txXfrm>
        <a:off x="1509069" y="1408123"/>
        <a:ext cx="925275" cy="616849"/>
      </dsp:txXfrm>
    </dsp:sp>
    <dsp:sp modelId="{4420C751-E2EF-4450-BC51-417FFD3A2AF6}">
      <dsp:nvSpPr>
        <dsp:cNvPr id="0" name=""/>
        <dsp:cNvSpPr/>
      </dsp:nvSpPr>
      <dsp:spPr>
        <a:xfrm>
          <a:off x="2542292" y="1460555"/>
          <a:ext cx="4898022" cy="511985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rgbClr val="000000"/>
              </a:solidFill>
              <a:latin typeface="Arial"/>
              <a:cs typeface="Arial" charset="0"/>
            </a:rPr>
            <a:t>Providing digital data on medical events to patients</a:t>
          </a:r>
          <a:endParaRPr lang="en-US" sz="1100" kern="1200" dirty="0"/>
        </a:p>
      </dsp:txBody>
      <dsp:txXfrm>
        <a:off x="2798285" y="1460555"/>
        <a:ext cx="4386037" cy="511985"/>
      </dsp:txXfrm>
    </dsp:sp>
    <dsp:sp modelId="{65B3633D-86B1-4A48-A9B8-319F1E807AC3}">
      <dsp:nvSpPr>
        <dsp:cNvPr id="0" name=""/>
        <dsp:cNvSpPr/>
      </dsp:nvSpPr>
      <dsp:spPr>
        <a:xfrm>
          <a:off x="1200644" y="2111332"/>
          <a:ext cx="1542124" cy="616849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GOAL </a:t>
          </a:r>
          <a:r>
            <a:rPr lang="pl-PL" sz="2300" kern="1200" dirty="0" smtClean="0"/>
            <a:t>4</a:t>
          </a:r>
          <a:endParaRPr lang="pl-PL" sz="2300" kern="1200" dirty="0"/>
        </a:p>
      </dsp:txBody>
      <dsp:txXfrm>
        <a:off x="1509069" y="2111332"/>
        <a:ext cx="925275" cy="616849"/>
      </dsp:txXfrm>
    </dsp:sp>
    <dsp:sp modelId="{07C44406-8E56-4B89-B3EC-24F42D6F29CD}">
      <dsp:nvSpPr>
        <dsp:cNvPr id="0" name=""/>
        <dsp:cNvSpPr/>
      </dsp:nvSpPr>
      <dsp:spPr>
        <a:xfrm>
          <a:off x="2590810" y="2163764"/>
          <a:ext cx="4898022" cy="511985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rgbClr val="000000"/>
              </a:solidFill>
              <a:latin typeface="Arial"/>
              <a:cs typeface="Arial" charset="0"/>
            </a:rPr>
            <a:t>Providing service recipient with electronic history of medical conditions,</a:t>
          </a:r>
          <a:r>
            <a:rPr lang="pl-PL" sz="1100" kern="1200" dirty="0" smtClean="0">
              <a:solidFill>
                <a:srgbClr val="000000"/>
              </a:solidFill>
              <a:latin typeface="Arial"/>
              <a:cs typeface="Arial" charset="0"/>
            </a:rPr>
            <a:t> </a:t>
          </a:r>
          <a:r>
            <a:rPr lang="en-GB" sz="1100" kern="1200" dirty="0" smtClean="0">
              <a:solidFill>
                <a:srgbClr val="000000"/>
              </a:solidFill>
              <a:latin typeface="Arial"/>
              <a:cs typeface="Arial" charset="0"/>
            </a:rPr>
            <a:t>performed treatment procedures, referrals, prescriptions, sick leaves, vaccination</a:t>
          </a:r>
          <a:r>
            <a:rPr lang="pl-PL" sz="1100" kern="1200" dirty="0" smtClean="0">
              <a:solidFill>
                <a:srgbClr val="000000"/>
              </a:solidFill>
              <a:latin typeface="Arial"/>
              <a:cs typeface="Arial" charset="0"/>
            </a:rPr>
            <a:t> </a:t>
          </a:r>
          <a:r>
            <a:rPr lang="en-GB" sz="1100" kern="1200" dirty="0" smtClean="0">
              <a:solidFill>
                <a:srgbClr val="000000"/>
              </a:solidFill>
              <a:latin typeface="Arial"/>
              <a:cs typeface="Arial" charset="0"/>
            </a:rPr>
            <a:t>plans and recommendations</a:t>
          </a:r>
          <a:endParaRPr lang="en-US" sz="1100" kern="1200" dirty="0"/>
        </a:p>
      </dsp:txBody>
      <dsp:txXfrm>
        <a:off x="2846803" y="2163764"/>
        <a:ext cx="4386037" cy="511985"/>
      </dsp:txXfrm>
    </dsp:sp>
    <dsp:sp modelId="{CAFEB69D-EA4B-46B2-A537-665302AAC795}">
      <dsp:nvSpPr>
        <dsp:cNvPr id="0" name=""/>
        <dsp:cNvSpPr/>
      </dsp:nvSpPr>
      <dsp:spPr>
        <a:xfrm>
          <a:off x="1200644" y="2814541"/>
          <a:ext cx="1542124" cy="616849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GOAL </a:t>
          </a:r>
          <a:r>
            <a:rPr lang="pl-PL" sz="2300" kern="1200" dirty="0" smtClean="0"/>
            <a:t>5</a:t>
          </a:r>
          <a:endParaRPr lang="pl-PL" sz="2300" kern="1200" dirty="0"/>
        </a:p>
      </dsp:txBody>
      <dsp:txXfrm>
        <a:off x="1509069" y="2814541"/>
        <a:ext cx="925275" cy="616849"/>
      </dsp:txXfrm>
    </dsp:sp>
    <dsp:sp modelId="{E5E49DC3-A24E-401D-8913-8F4742551C61}">
      <dsp:nvSpPr>
        <dsp:cNvPr id="0" name=""/>
        <dsp:cNvSpPr/>
      </dsp:nvSpPr>
      <dsp:spPr>
        <a:xfrm>
          <a:off x="2542292" y="2866973"/>
          <a:ext cx="4898022" cy="511985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rgbClr val="000000"/>
              </a:solidFill>
              <a:latin typeface="Arial"/>
              <a:cs typeface="Arial" charset="0"/>
            </a:rPr>
            <a:t>Providing information enabling current risk monitoring and counteracting</a:t>
          </a:r>
          <a:endParaRPr lang="en-US" sz="1100" kern="1200" dirty="0"/>
        </a:p>
      </dsp:txBody>
      <dsp:txXfrm>
        <a:off x="2798285" y="2866973"/>
        <a:ext cx="4386037" cy="511985"/>
      </dsp:txXfrm>
    </dsp:sp>
    <dsp:sp modelId="{44B75185-C9FD-4BAA-B630-CDD03ABB24FB}">
      <dsp:nvSpPr>
        <dsp:cNvPr id="0" name=""/>
        <dsp:cNvSpPr/>
      </dsp:nvSpPr>
      <dsp:spPr>
        <a:xfrm>
          <a:off x="1200644" y="3517749"/>
          <a:ext cx="1542124" cy="616849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GOAL 6</a:t>
          </a:r>
          <a:endParaRPr lang="pl-PL" sz="2300" kern="1200" dirty="0"/>
        </a:p>
      </dsp:txBody>
      <dsp:txXfrm>
        <a:off x="1509069" y="3517749"/>
        <a:ext cx="925275" cy="616849"/>
      </dsp:txXfrm>
    </dsp:sp>
    <dsp:sp modelId="{8FD8AD49-7E7E-4922-8B9B-13005960872E}">
      <dsp:nvSpPr>
        <dsp:cNvPr id="0" name=""/>
        <dsp:cNvSpPr/>
      </dsp:nvSpPr>
      <dsp:spPr>
        <a:xfrm>
          <a:off x="2542292" y="3570182"/>
          <a:ext cx="4898022" cy="511985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rgbClr val="000000"/>
              </a:solidFill>
              <a:latin typeface="Arial"/>
              <a:cs typeface="Arial" charset="0"/>
            </a:rPr>
            <a:t>Providing interoperability</a:t>
          </a:r>
          <a:endParaRPr lang="pl-PL" sz="1100" kern="1200" dirty="0"/>
        </a:p>
      </dsp:txBody>
      <dsp:txXfrm>
        <a:off x="2798285" y="3570182"/>
        <a:ext cx="4386037" cy="5119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70034-9492-4476-8CBD-02A78CD75594}">
      <dsp:nvSpPr>
        <dsp:cNvPr id="0" name=""/>
        <dsp:cNvSpPr/>
      </dsp:nvSpPr>
      <dsp:spPr>
        <a:xfrm>
          <a:off x="304121" y="1054"/>
          <a:ext cx="2195189" cy="1317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Enabling digital prescription filling </a:t>
          </a:r>
          <a:endParaRPr lang="pl-PL" sz="1700" kern="1200" dirty="0"/>
        </a:p>
      </dsp:txBody>
      <dsp:txXfrm>
        <a:off x="304121" y="1054"/>
        <a:ext cx="2195189" cy="1317113"/>
      </dsp:txXfrm>
    </dsp:sp>
    <dsp:sp modelId="{932911E6-234C-4CA0-89BB-C10AB2E0902A}">
      <dsp:nvSpPr>
        <dsp:cNvPr id="0" name=""/>
        <dsp:cNvSpPr/>
      </dsp:nvSpPr>
      <dsp:spPr>
        <a:xfrm>
          <a:off x="2718829" y="1054"/>
          <a:ext cx="2195189" cy="1317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Enabling on-line consultation bookings</a:t>
          </a:r>
          <a:endParaRPr lang="en-US" sz="1700" kern="1200" dirty="0"/>
        </a:p>
      </dsp:txBody>
      <dsp:txXfrm>
        <a:off x="2718829" y="1054"/>
        <a:ext cx="2195189" cy="1317113"/>
      </dsp:txXfrm>
    </dsp:sp>
    <dsp:sp modelId="{6CE35FE2-EC6D-4B1A-89C5-F5FF14A7B340}">
      <dsp:nvSpPr>
        <dsp:cNvPr id="0" name=""/>
        <dsp:cNvSpPr/>
      </dsp:nvSpPr>
      <dsp:spPr>
        <a:xfrm>
          <a:off x="5133537" y="1054"/>
          <a:ext cx="2195189" cy="1317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Enabling electronic invoice processing</a:t>
          </a:r>
          <a:endParaRPr lang="en-US" sz="1700" kern="1200" dirty="0"/>
        </a:p>
      </dsp:txBody>
      <dsp:txXfrm>
        <a:off x="5133537" y="1054"/>
        <a:ext cx="2195189" cy="1317113"/>
      </dsp:txXfrm>
    </dsp:sp>
    <dsp:sp modelId="{59ABD9E9-D715-4007-A6B2-1664B696DFF9}">
      <dsp:nvSpPr>
        <dsp:cNvPr id="0" name=""/>
        <dsp:cNvSpPr/>
      </dsp:nvSpPr>
      <dsp:spPr>
        <a:xfrm>
          <a:off x="304121" y="1537687"/>
          <a:ext cx="2195189" cy="1317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Providing digital resources on medical records, ensuring uniform and homogenous standards</a:t>
          </a:r>
          <a:endParaRPr lang="en-US" sz="1700" kern="1200" dirty="0"/>
        </a:p>
      </dsp:txBody>
      <dsp:txXfrm>
        <a:off x="304121" y="1537687"/>
        <a:ext cx="2195189" cy="1317113"/>
      </dsp:txXfrm>
    </dsp:sp>
    <dsp:sp modelId="{D278616E-2910-40C7-A415-8EBB408A47EB}">
      <dsp:nvSpPr>
        <dsp:cNvPr id="0" name=""/>
        <dsp:cNvSpPr/>
      </dsp:nvSpPr>
      <dsp:spPr>
        <a:xfrm>
          <a:off x="2718829" y="1537687"/>
          <a:ext cx="2195189" cy="1317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Providing fast access to digital medical records in urgent cases</a:t>
          </a:r>
          <a:endParaRPr lang="en-US" sz="1700" kern="1200" dirty="0"/>
        </a:p>
      </dsp:txBody>
      <dsp:txXfrm>
        <a:off x="2718829" y="1537687"/>
        <a:ext cx="2195189" cy="1317113"/>
      </dsp:txXfrm>
    </dsp:sp>
    <dsp:sp modelId="{BDB26584-95EA-45B4-BF37-A32A2DCBEFBC}">
      <dsp:nvSpPr>
        <dsp:cNvPr id="0" name=""/>
        <dsp:cNvSpPr/>
      </dsp:nvSpPr>
      <dsp:spPr>
        <a:xfrm>
          <a:off x="5133537" y="1537687"/>
          <a:ext cx="2195189" cy="1317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Enabling up-to-date analysis of medical records</a:t>
          </a:r>
          <a:endParaRPr lang="en-US" sz="1700" kern="1200" dirty="0"/>
        </a:p>
      </dsp:txBody>
      <dsp:txXfrm>
        <a:off x="5133537" y="1537687"/>
        <a:ext cx="2195189" cy="1317113"/>
      </dsp:txXfrm>
    </dsp:sp>
    <dsp:sp modelId="{491CF1AE-AABB-46B5-AB61-B6D56BC24A47}">
      <dsp:nvSpPr>
        <dsp:cNvPr id="0" name=""/>
        <dsp:cNvSpPr/>
      </dsp:nvSpPr>
      <dsp:spPr>
        <a:xfrm>
          <a:off x="304121" y="3074319"/>
          <a:ext cx="2195189" cy="1317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Facilitating digital maintenance of medical service provision settlements</a:t>
          </a:r>
          <a:endParaRPr lang="en-US" sz="1700" kern="1200" dirty="0"/>
        </a:p>
      </dsp:txBody>
      <dsp:txXfrm>
        <a:off x="304121" y="3074319"/>
        <a:ext cx="2195189" cy="1317113"/>
      </dsp:txXfrm>
    </dsp:sp>
    <dsp:sp modelId="{16578595-8B51-409E-9878-9AD78C07AD68}">
      <dsp:nvSpPr>
        <dsp:cNvPr id="0" name=""/>
        <dsp:cNvSpPr/>
      </dsp:nvSpPr>
      <dsp:spPr>
        <a:xfrm>
          <a:off x="2736303" y="3024335"/>
          <a:ext cx="2195189" cy="1317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Facilitating electronic handling of drug refunds</a:t>
          </a:r>
          <a:endParaRPr lang="en-US" sz="1700" kern="1200" dirty="0"/>
        </a:p>
      </dsp:txBody>
      <dsp:txXfrm>
        <a:off x="2736303" y="3024335"/>
        <a:ext cx="2195189" cy="1317113"/>
      </dsp:txXfrm>
    </dsp:sp>
    <dsp:sp modelId="{475B7896-A039-4D14-8AFD-D6FFF2A0CB33}">
      <dsp:nvSpPr>
        <dsp:cNvPr id="0" name=""/>
        <dsp:cNvSpPr/>
      </dsp:nvSpPr>
      <dsp:spPr>
        <a:xfrm>
          <a:off x="5133537" y="3074319"/>
          <a:ext cx="2195189" cy="1317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Enabling electronic sick leave processing</a:t>
          </a:r>
          <a:endParaRPr lang="en-US" sz="1700" kern="1200" dirty="0"/>
        </a:p>
      </dsp:txBody>
      <dsp:txXfrm>
        <a:off x="5133537" y="3074319"/>
        <a:ext cx="2195189" cy="13171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CA438-5622-4073-87AC-61F916707A6B}">
      <dsp:nvSpPr>
        <dsp:cNvPr id="0" name=""/>
        <dsp:cNvSpPr/>
      </dsp:nvSpPr>
      <dsp:spPr>
        <a:xfrm rot="5400000">
          <a:off x="5256382" y="-2207024"/>
          <a:ext cx="679491" cy="526694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900" kern="1200" dirty="0" smtClean="0"/>
            <a:t>53 263 000,00 PLN </a:t>
          </a:r>
          <a:endParaRPr lang="pl-PL" sz="1900" kern="1200" dirty="0"/>
        </a:p>
      </dsp:txBody>
      <dsp:txXfrm rot="-5400000">
        <a:off x="2962656" y="119872"/>
        <a:ext cx="5233774" cy="613151"/>
      </dsp:txXfrm>
    </dsp:sp>
    <dsp:sp modelId="{825C6F02-7F5E-4711-A7E1-3D47DB0EF0DB}">
      <dsp:nvSpPr>
        <dsp:cNvPr id="0" name=""/>
        <dsp:cNvSpPr/>
      </dsp:nvSpPr>
      <dsp:spPr>
        <a:xfrm>
          <a:off x="10323" y="22295"/>
          <a:ext cx="2962656" cy="8493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smtClean="0"/>
            <a:t>Budget:</a:t>
          </a:r>
          <a:endParaRPr lang="pl-PL" sz="3900" kern="1200" dirty="0"/>
        </a:p>
      </dsp:txBody>
      <dsp:txXfrm>
        <a:off x="51785" y="63757"/>
        <a:ext cx="2879732" cy="766439"/>
      </dsp:txXfrm>
    </dsp:sp>
    <dsp:sp modelId="{35BF712F-ABF9-4B21-8214-FF5DA82097BC}">
      <dsp:nvSpPr>
        <dsp:cNvPr id="0" name=""/>
        <dsp:cNvSpPr/>
      </dsp:nvSpPr>
      <dsp:spPr>
        <a:xfrm rot="5400000">
          <a:off x="5256382" y="-1315192"/>
          <a:ext cx="679491" cy="526694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900" kern="1200" dirty="0" smtClean="0"/>
            <a:t>50 763 000, 00 PLN</a:t>
          </a:r>
          <a:endParaRPr lang="pl-PL" sz="1900" kern="1200" dirty="0"/>
        </a:p>
      </dsp:txBody>
      <dsp:txXfrm rot="-5400000">
        <a:off x="2962656" y="1011704"/>
        <a:ext cx="5233774" cy="613151"/>
      </dsp:txXfrm>
    </dsp:sp>
    <dsp:sp modelId="{ABE1B31B-C9EB-4BA0-98F9-8EE5273B2697}">
      <dsp:nvSpPr>
        <dsp:cNvPr id="0" name=""/>
        <dsp:cNvSpPr/>
      </dsp:nvSpPr>
      <dsp:spPr>
        <a:xfrm>
          <a:off x="0" y="893598"/>
          <a:ext cx="2962656" cy="8493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smtClean="0"/>
            <a:t>UE </a:t>
          </a:r>
          <a:r>
            <a:rPr lang="pl-PL" sz="3900" kern="1200" dirty="0" err="1" smtClean="0"/>
            <a:t>Funds</a:t>
          </a:r>
          <a:r>
            <a:rPr lang="pl-PL" sz="3900" kern="1200" dirty="0" smtClean="0"/>
            <a:t>:</a:t>
          </a:r>
          <a:endParaRPr lang="pl-PL" sz="3900" kern="1200" dirty="0"/>
        </a:p>
      </dsp:txBody>
      <dsp:txXfrm>
        <a:off x="41462" y="935060"/>
        <a:ext cx="2879732" cy="766439"/>
      </dsp:txXfrm>
    </dsp:sp>
    <dsp:sp modelId="{C5EFF621-1AE3-436C-95AC-47F36F99CF2F}">
      <dsp:nvSpPr>
        <dsp:cNvPr id="0" name=""/>
        <dsp:cNvSpPr/>
      </dsp:nvSpPr>
      <dsp:spPr>
        <a:xfrm rot="5400000">
          <a:off x="5256382" y="-423359"/>
          <a:ext cx="679491" cy="526694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900" kern="1200" dirty="0" smtClean="0"/>
            <a:t>2007-12-18 </a:t>
          </a:r>
          <a:r>
            <a:rPr lang="pl-PL" sz="1900" kern="1200" dirty="0" err="1" smtClean="0"/>
            <a:t>till</a:t>
          </a:r>
          <a:r>
            <a:rPr lang="pl-PL" sz="1900" kern="1200" dirty="0" smtClean="0"/>
            <a:t> 2012-12-31 (</a:t>
          </a:r>
          <a:r>
            <a:rPr lang="pl-PL" sz="1900" kern="1200" dirty="0" err="1" smtClean="0"/>
            <a:t>completed</a:t>
          </a:r>
          <a:r>
            <a:rPr lang="pl-PL" sz="1900" kern="1200" dirty="0" smtClean="0"/>
            <a:t>)</a:t>
          </a:r>
          <a:endParaRPr lang="pl-PL" sz="1900" kern="1200" dirty="0"/>
        </a:p>
      </dsp:txBody>
      <dsp:txXfrm rot="-5400000">
        <a:off x="2962656" y="1903537"/>
        <a:ext cx="5233774" cy="613151"/>
      </dsp:txXfrm>
    </dsp:sp>
    <dsp:sp modelId="{FA1C17C3-41CF-41FD-B8EA-DFDF1B7574B2}">
      <dsp:nvSpPr>
        <dsp:cNvPr id="0" name=""/>
        <dsp:cNvSpPr/>
      </dsp:nvSpPr>
      <dsp:spPr>
        <a:xfrm>
          <a:off x="0" y="1785430"/>
          <a:ext cx="2962656" cy="8493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smtClean="0"/>
            <a:t>Time </a:t>
          </a:r>
          <a:r>
            <a:rPr lang="pl-PL" sz="3900" kern="1200" dirty="0" err="1" smtClean="0"/>
            <a:t>frame</a:t>
          </a:r>
          <a:r>
            <a:rPr lang="pl-PL" sz="3900" kern="1200" dirty="0" smtClean="0"/>
            <a:t>:</a:t>
          </a:r>
          <a:endParaRPr lang="pl-PL" sz="3900" kern="1200" dirty="0"/>
        </a:p>
      </dsp:txBody>
      <dsp:txXfrm>
        <a:off x="41462" y="1826892"/>
        <a:ext cx="2879732" cy="766439"/>
      </dsp:txXfrm>
    </dsp:sp>
    <dsp:sp modelId="{2762F183-D753-4E9B-83EC-A6DCA753BD3E}">
      <dsp:nvSpPr>
        <dsp:cNvPr id="0" name=""/>
        <dsp:cNvSpPr/>
      </dsp:nvSpPr>
      <dsp:spPr>
        <a:xfrm rot="5400000">
          <a:off x="5256382" y="468472"/>
          <a:ext cx="679491" cy="526694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900" kern="1200" dirty="0" err="1" smtClean="0"/>
            <a:t>National</a:t>
          </a:r>
          <a:r>
            <a:rPr lang="pl-PL" sz="1900" kern="1200" dirty="0" smtClean="0"/>
            <a:t> Centre for Health Information Systems</a:t>
          </a:r>
          <a:endParaRPr lang="pl-PL" sz="1900" kern="1200" dirty="0"/>
        </a:p>
      </dsp:txBody>
      <dsp:txXfrm rot="-5400000">
        <a:off x="2962656" y="2795368"/>
        <a:ext cx="5233774" cy="613151"/>
      </dsp:txXfrm>
    </dsp:sp>
    <dsp:sp modelId="{E7730C68-1F7C-40CC-8266-91F7846FB651}">
      <dsp:nvSpPr>
        <dsp:cNvPr id="0" name=""/>
        <dsp:cNvSpPr/>
      </dsp:nvSpPr>
      <dsp:spPr>
        <a:xfrm>
          <a:off x="0" y="2677262"/>
          <a:ext cx="2962656" cy="8493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 dirty="0" err="1" smtClean="0"/>
            <a:t>Beneficiary</a:t>
          </a:r>
          <a:r>
            <a:rPr lang="pl-PL" sz="3900" kern="1200" dirty="0" smtClean="0"/>
            <a:t>:</a:t>
          </a:r>
          <a:endParaRPr lang="pl-PL" sz="3900" kern="1200" dirty="0"/>
        </a:p>
      </dsp:txBody>
      <dsp:txXfrm>
        <a:off x="41462" y="2718724"/>
        <a:ext cx="2879732" cy="7664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1E6BE-8AF5-450D-BF10-12E101AA4926}">
      <dsp:nvSpPr>
        <dsp:cNvPr id="0" name=""/>
        <dsp:cNvSpPr/>
      </dsp:nvSpPr>
      <dsp:spPr>
        <a:xfrm>
          <a:off x="493983" y="1298"/>
          <a:ext cx="1463296" cy="7316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+mn-lt"/>
              <a:cs typeface="+mn-cs"/>
            </a:rPr>
            <a:t>1. Sharing services with medical record system: </a:t>
          </a:r>
          <a:endParaRPr lang="pl-PL" sz="1000" kern="1200" dirty="0"/>
        </a:p>
      </dsp:txBody>
      <dsp:txXfrm>
        <a:off x="515412" y="22727"/>
        <a:ext cx="1420438" cy="688790"/>
      </dsp:txXfrm>
    </dsp:sp>
    <dsp:sp modelId="{9CBD75E1-B1A7-4B57-9B78-D0E87F751D4E}">
      <dsp:nvSpPr>
        <dsp:cNvPr id="0" name=""/>
        <dsp:cNvSpPr/>
      </dsp:nvSpPr>
      <dsp:spPr>
        <a:xfrm>
          <a:off x="640313" y="732947"/>
          <a:ext cx="146329" cy="548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8736"/>
              </a:lnTo>
              <a:lnTo>
                <a:pt x="146329" y="54873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A1E337-E56C-4CDE-AD02-BB4E66442DEE}">
      <dsp:nvSpPr>
        <dsp:cNvPr id="0" name=""/>
        <dsp:cNvSpPr/>
      </dsp:nvSpPr>
      <dsp:spPr>
        <a:xfrm>
          <a:off x="786643" y="915859"/>
          <a:ext cx="1170637" cy="731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  <a:cs typeface="+mn-cs"/>
            </a:rPr>
            <a:t>the provision of application </a:t>
          </a:r>
          <a:endParaRPr lang="en-US" sz="1100" kern="1200" dirty="0">
            <a:latin typeface="+mn-lt"/>
            <a:cs typeface="+mn-cs"/>
          </a:endParaRPr>
        </a:p>
      </dsp:txBody>
      <dsp:txXfrm>
        <a:off x="808072" y="937288"/>
        <a:ext cx="1127779" cy="688790"/>
      </dsp:txXfrm>
    </dsp:sp>
    <dsp:sp modelId="{3B7131EE-1446-4D13-8EF6-2F52A42F014A}">
      <dsp:nvSpPr>
        <dsp:cNvPr id="0" name=""/>
        <dsp:cNvSpPr/>
      </dsp:nvSpPr>
      <dsp:spPr>
        <a:xfrm>
          <a:off x="640313" y="732947"/>
          <a:ext cx="146329" cy="1463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3296"/>
              </a:lnTo>
              <a:lnTo>
                <a:pt x="146329" y="146329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0A83D-60AA-4322-BDCC-6DCBAE9AB24E}">
      <dsp:nvSpPr>
        <dsp:cNvPr id="0" name=""/>
        <dsp:cNvSpPr/>
      </dsp:nvSpPr>
      <dsp:spPr>
        <a:xfrm>
          <a:off x="786643" y="1830419"/>
          <a:ext cx="1170637" cy="731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  <a:cs typeface="+mn-cs"/>
            </a:rPr>
            <a:t>to accept the letter on the proposal </a:t>
          </a:r>
          <a:endParaRPr lang="en-US" sz="1100" kern="1200" dirty="0">
            <a:latin typeface="+mn-lt"/>
            <a:cs typeface="+mn-cs"/>
          </a:endParaRPr>
        </a:p>
      </dsp:txBody>
      <dsp:txXfrm>
        <a:off x="808072" y="1851848"/>
        <a:ext cx="1127779" cy="688790"/>
      </dsp:txXfrm>
    </dsp:sp>
    <dsp:sp modelId="{569C194F-49EE-4F79-BCC5-DDD0A379F5BE}">
      <dsp:nvSpPr>
        <dsp:cNvPr id="0" name=""/>
        <dsp:cNvSpPr/>
      </dsp:nvSpPr>
      <dsp:spPr>
        <a:xfrm>
          <a:off x="640313" y="732947"/>
          <a:ext cx="146329" cy="2377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7857"/>
              </a:lnTo>
              <a:lnTo>
                <a:pt x="146329" y="237785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7B16CA-784A-416E-8B40-11A624FB4809}">
      <dsp:nvSpPr>
        <dsp:cNvPr id="0" name=""/>
        <dsp:cNvSpPr/>
      </dsp:nvSpPr>
      <dsp:spPr>
        <a:xfrm>
          <a:off x="786643" y="2744980"/>
          <a:ext cx="1170637" cy="731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  <a:cs typeface="+mn-cs"/>
            </a:rPr>
            <a:t>provide data from the register on-demand subscription</a:t>
          </a:r>
          <a:endParaRPr lang="en-US" sz="1100" kern="1200" dirty="0">
            <a:latin typeface="+mn-lt"/>
            <a:cs typeface="+mn-cs"/>
          </a:endParaRPr>
        </a:p>
      </dsp:txBody>
      <dsp:txXfrm>
        <a:off x="808072" y="2766409"/>
        <a:ext cx="1127779" cy="688790"/>
      </dsp:txXfrm>
    </dsp:sp>
    <dsp:sp modelId="{3122879F-1D8D-4D62-833D-8445A48D6AC8}">
      <dsp:nvSpPr>
        <dsp:cNvPr id="0" name=""/>
        <dsp:cNvSpPr/>
      </dsp:nvSpPr>
      <dsp:spPr>
        <a:xfrm>
          <a:off x="2323104" y="1298"/>
          <a:ext cx="1463296" cy="7316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+mn-lt"/>
              <a:cs typeface="+mn-cs"/>
            </a:rPr>
            <a:t>2. Providing services for the medical record system: </a:t>
          </a:r>
          <a:endParaRPr lang="en-US" sz="1000" kern="1200" dirty="0">
            <a:latin typeface="+mn-lt"/>
            <a:cs typeface="+mn-cs"/>
          </a:endParaRPr>
        </a:p>
      </dsp:txBody>
      <dsp:txXfrm>
        <a:off x="2344533" y="22727"/>
        <a:ext cx="1420438" cy="688790"/>
      </dsp:txXfrm>
    </dsp:sp>
    <dsp:sp modelId="{7F5FE400-1A72-4914-A553-B378ED991EA3}">
      <dsp:nvSpPr>
        <dsp:cNvPr id="0" name=""/>
        <dsp:cNvSpPr/>
      </dsp:nvSpPr>
      <dsp:spPr>
        <a:xfrm>
          <a:off x="2469434" y="732947"/>
          <a:ext cx="146329" cy="548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8736"/>
              </a:lnTo>
              <a:lnTo>
                <a:pt x="146329" y="54873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F49D9-1EC0-4192-854A-6DFD6F871B84}">
      <dsp:nvSpPr>
        <dsp:cNvPr id="0" name=""/>
        <dsp:cNvSpPr/>
      </dsp:nvSpPr>
      <dsp:spPr>
        <a:xfrm>
          <a:off x="2615764" y="915859"/>
          <a:ext cx="1170637" cy="731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  <a:cs typeface="+mn-cs"/>
            </a:rPr>
            <a:t>the registration of the application for registration / change / removal, </a:t>
          </a:r>
          <a:endParaRPr lang="en-US" sz="1100" kern="1200" dirty="0">
            <a:latin typeface="+mn-lt"/>
            <a:cs typeface="+mn-cs"/>
          </a:endParaRPr>
        </a:p>
      </dsp:txBody>
      <dsp:txXfrm>
        <a:off x="2637193" y="937288"/>
        <a:ext cx="1127779" cy="688790"/>
      </dsp:txXfrm>
    </dsp:sp>
    <dsp:sp modelId="{EC3CC096-39DE-4EA4-9950-88C15F00C983}">
      <dsp:nvSpPr>
        <dsp:cNvPr id="0" name=""/>
        <dsp:cNvSpPr/>
      </dsp:nvSpPr>
      <dsp:spPr>
        <a:xfrm>
          <a:off x="2469434" y="732947"/>
          <a:ext cx="146329" cy="1463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3296"/>
              </a:lnTo>
              <a:lnTo>
                <a:pt x="146329" y="146329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A8B9E-3B36-45D5-BEA8-850EDE274065}">
      <dsp:nvSpPr>
        <dsp:cNvPr id="0" name=""/>
        <dsp:cNvSpPr/>
      </dsp:nvSpPr>
      <dsp:spPr>
        <a:xfrm>
          <a:off x="2615764" y="1830419"/>
          <a:ext cx="1170637" cy="731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  <a:cs typeface="+mn-cs"/>
            </a:rPr>
            <a:t>forward it to the applicant's outgoing </a:t>
          </a:r>
          <a:endParaRPr lang="en-US" sz="1100" kern="1200" dirty="0">
            <a:latin typeface="+mn-lt"/>
            <a:cs typeface="+mn-cs"/>
          </a:endParaRPr>
        </a:p>
      </dsp:txBody>
      <dsp:txXfrm>
        <a:off x="2637193" y="1851848"/>
        <a:ext cx="1127779" cy="688790"/>
      </dsp:txXfrm>
    </dsp:sp>
    <dsp:sp modelId="{B8302C6F-68E4-4B5A-8EE4-62AA72CB6F75}">
      <dsp:nvSpPr>
        <dsp:cNvPr id="0" name=""/>
        <dsp:cNvSpPr/>
      </dsp:nvSpPr>
      <dsp:spPr>
        <a:xfrm>
          <a:off x="2469434" y="732947"/>
          <a:ext cx="146329" cy="2377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7857"/>
              </a:lnTo>
              <a:lnTo>
                <a:pt x="146329" y="237785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00A6AF-EA1A-4F5E-8B68-311BE62BF5AD}">
      <dsp:nvSpPr>
        <dsp:cNvPr id="0" name=""/>
        <dsp:cNvSpPr/>
      </dsp:nvSpPr>
      <dsp:spPr>
        <a:xfrm>
          <a:off x="2615764" y="2744980"/>
          <a:ext cx="1170637" cy="731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  <a:cs typeface="+mn-cs"/>
            </a:rPr>
            <a:t>share data with other records at the request of subscription </a:t>
          </a:r>
          <a:endParaRPr lang="en-US" sz="1100" kern="1200" dirty="0">
            <a:latin typeface="+mn-lt"/>
            <a:cs typeface="+mn-cs"/>
          </a:endParaRPr>
        </a:p>
      </dsp:txBody>
      <dsp:txXfrm>
        <a:off x="2637193" y="2766409"/>
        <a:ext cx="1127779" cy="688790"/>
      </dsp:txXfrm>
    </dsp:sp>
    <dsp:sp modelId="{8B59505A-D74C-49E4-BB40-80CD136B2769}">
      <dsp:nvSpPr>
        <dsp:cNvPr id="0" name=""/>
        <dsp:cNvSpPr/>
      </dsp:nvSpPr>
      <dsp:spPr>
        <a:xfrm>
          <a:off x="2469434" y="732947"/>
          <a:ext cx="146329" cy="3292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2418"/>
              </a:lnTo>
              <a:lnTo>
                <a:pt x="146329" y="329241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D7F7E4-23CF-4FCE-A156-20AE9FFDF6FC}">
      <dsp:nvSpPr>
        <dsp:cNvPr id="0" name=""/>
        <dsp:cNvSpPr/>
      </dsp:nvSpPr>
      <dsp:spPr>
        <a:xfrm>
          <a:off x="2615764" y="3659540"/>
          <a:ext cx="1170637" cy="731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  <a:cs typeface="+mn-cs"/>
            </a:rPr>
            <a:t>define subscriptions for data from other registries</a:t>
          </a:r>
          <a:endParaRPr lang="en-US" sz="1100" kern="1200" dirty="0">
            <a:latin typeface="+mn-lt"/>
            <a:cs typeface="+mn-cs"/>
          </a:endParaRPr>
        </a:p>
      </dsp:txBody>
      <dsp:txXfrm>
        <a:off x="2637193" y="3680969"/>
        <a:ext cx="1127779" cy="688790"/>
      </dsp:txXfrm>
    </dsp:sp>
    <dsp:sp modelId="{706430A5-6014-4670-B237-96305E90C6D1}">
      <dsp:nvSpPr>
        <dsp:cNvPr id="0" name=""/>
        <dsp:cNvSpPr/>
      </dsp:nvSpPr>
      <dsp:spPr>
        <a:xfrm>
          <a:off x="4152226" y="1298"/>
          <a:ext cx="1463296" cy="7316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+mn-lt"/>
              <a:cs typeface="+mn-cs"/>
            </a:rPr>
            <a:t>3. Integration with ePUAP - providing services ePUAP.</a:t>
          </a:r>
          <a:endParaRPr lang="en-US" sz="1000" kern="1200" dirty="0">
            <a:latin typeface="+mn-lt"/>
            <a:cs typeface="+mn-cs"/>
          </a:endParaRPr>
        </a:p>
      </dsp:txBody>
      <dsp:txXfrm>
        <a:off x="4173655" y="22727"/>
        <a:ext cx="1420438" cy="688790"/>
      </dsp:txXfrm>
    </dsp:sp>
    <dsp:sp modelId="{355EA2C7-19ED-4138-9114-50149AD1834C}">
      <dsp:nvSpPr>
        <dsp:cNvPr id="0" name=""/>
        <dsp:cNvSpPr/>
      </dsp:nvSpPr>
      <dsp:spPr>
        <a:xfrm>
          <a:off x="5981347" y="1298"/>
          <a:ext cx="1463296" cy="7316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+mn-lt"/>
              <a:cs typeface="+mn-cs"/>
            </a:rPr>
            <a:t>4. Search, registration and storage of documents sent in electronic archive P2 Platform</a:t>
          </a:r>
          <a:endParaRPr lang="en-US" sz="1000" kern="1200" dirty="0">
            <a:latin typeface="+mn-lt"/>
            <a:cs typeface="+mn-cs"/>
          </a:endParaRPr>
        </a:p>
      </dsp:txBody>
      <dsp:txXfrm>
        <a:off x="6002776" y="22727"/>
        <a:ext cx="1420438" cy="6887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B6B516-CEA7-405F-B622-DEC58A5CE384}">
      <dsp:nvSpPr>
        <dsp:cNvPr id="0" name=""/>
        <dsp:cNvSpPr/>
      </dsp:nvSpPr>
      <dsp:spPr>
        <a:xfrm rot="5400000">
          <a:off x="5473704" y="-2260332"/>
          <a:ext cx="804295" cy="553021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Increase the level of knowledge of medical staff and management on modern ICT technologies, as well as build awareness of the long-term benefits of </a:t>
          </a:r>
          <a:r>
            <a:rPr lang="pl-PL" sz="1500" kern="1200" dirty="0" smtClean="0"/>
            <a:t>ICT</a:t>
          </a:r>
          <a:r>
            <a:rPr lang="en-US" sz="1500" kern="1200" dirty="0" smtClean="0"/>
            <a:t> implementation in medical </a:t>
          </a:r>
          <a:r>
            <a:rPr lang="en-US" sz="1500" kern="1200" dirty="0" err="1" smtClean="0"/>
            <a:t>faciliti</a:t>
          </a:r>
          <a:r>
            <a:rPr lang="pl-PL" sz="1500" kern="1200" dirty="0" smtClean="0"/>
            <a:t>es. </a:t>
          </a:r>
          <a:endParaRPr lang="pl-PL" sz="1500" kern="1200" dirty="0"/>
        </a:p>
      </dsp:txBody>
      <dsp:txXfrm rot="-5400000">
        <a:off x="3110745" y="141889"/>
        <a:ext cx="5490952" cy="725771"/>
      </dsp:txXfrm>
    </dsp:sp>
    <dsp:sp modelId="{3A7035E5-9AE2-4797-8499-4C7A44498C64}">
      <dsp:nvSpPr>
        <dsp:cNvPr id="0" name=""/>
        <dsp:cNvSpPr/>
      </dsp:nvSpPr>
      <dsp:spPr>
        <a:xfrm>
          <a:off x="0" y="2090"/>
          <a:ext cx="3110745" cy="10053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noProof="0" dirty="0" smtClean="0"/>
            <a:t>Goal</a:t>
          </a:r>
          <a:r>
            <a:rPr lang="pl-PL" sz="2800" kern="1200" dirty="0" smtClean="0"/>
            <a:t> of the Project:</a:t>
          </a:r>
          <a:endParaRPr lang="pl-PL" sz="2800" kern="1200" dirty="0"/>
        </a:p>
      </dsp:txBody>
      <dsp:txXfrm>
        <a:off x="49078" y="51168"/>
        <a:ext cx="3012589" cy="907213"/>
      </dsp:txXfrm>
    </dsp:sp>
    <dsp:sp modelId="{7D202FEC-B4C9-40CA-AEC8-1DBE9028AD4C}">
      <dsp:nvSpPr>
        <dsp:cNvPr id="0" name=""/>
        <dsp:cNvSpPr/>
      </dsp:nvSpPr>
      <dsp:spPr>
        <a:xfrm rot="5400000">
          <a:off x="5473704" y="-1204694"/>
          <a:ext cx="804295" cy="553021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Human Capital </a:t>
          </a:r>
          <a:r>
            <a:rPr lang="pl-PL" sz="1500" kern="1200" dirty="0" smtClean="0"/>
            <a:t>Operating Programme </a:t>
          </a:r>
          <a:endParaRPr lang="pl-PL" sz="1500" kern="1200" dirty="0"/>
        </a:p>
      </dsp:txBody>
      <dsp:txXfrm rot="-5400000">
        <a:off x="3110745" y="1197527"/>
        <a:ext cx="5490952" cy="725771"/>
      </dsp:txXfrm>
    </dsp:sp>
    <dsp:sp modelId="{56FB4CA7-FB24-4225-9E55-A942857AFA09}">
      <dsp:nvSpPr>
        <dsp:cNvPr id="0" name=""/>
        <dsp:cNvSpPr/>
      </dsp:nvSpPr>
      <dsp:spPr>
        <a:xfrm>
          <a:off x="0" y="1057728"/>
          <a:ext cx="3110745" cy="10053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EU </a:t>
          </a:r>
          <a:r>
            <a:rPr lang="en-US" sz="2800" kern="1200" noProof="0" dirty="0" smtClean="0"/>
            <a:t>Funds</a:t>
          </a:r>
          <a:r>
            <a:rPr lang="pl-PL" sz="2800" kern="1200" dirty="0" smtClean="0"/>
            <a:t>:</a:t>
          </a:r>
          <a:endParaRPr lang="pl-PL" sz="2800" kern="1200" dirty="0"/>
        </a:p>
      </dsp:txBody>
      <dsp:txXfrm>
        <a:off x="49078" y="1106806"/>
        <a:ext cx="3012589" cy="907213"/>
      </dsp:txXfrm>
    </dsp:sp>
    <dsp:sp modelId="{C2E72820-CE78-4B79-9B2B-9201798037F8}">
      <dsp:nvSpPr>
        <dsp:cNvPr id="0" name=""/>
        <dsp:cNvSpPr/>
      </dsp:nvSpPr>
      <dsp:spPr>
        <a:xfrm rot="5400000">
          <a:off x="5473704" y="-149056"/>
          <a:ext cx="804295" cy="553021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2013-12-02 </a:t>
          </a:r>
          <a:r>
            <a:rPr lang="pl-PL" sz="1500" kern="1200" dirty="0" err="1" smtClean="0"/>
            <a:t>till</a:t>
          </a:r>
          <a:r>
            <a:rPr lang="pl-PL" sz="1500" kern="1200" dirty="0" smtClean="0"/>
            <a:t>  </a:t>
          </a:r>
          <a:r>
            <a:rPr lang="pl-PL" sz="1500" kern="1200" dirty="0" smtClean="0">
              <a:cs typeface="Arial" pitchFamily="34" charset="0"/>
            </a:rPr>
            <a:t>2015-06-30</a:t>
          </a:r>
          <a:endParaRPr lang="pl-PL" sz="1500" kern="1200" dirty="0"/>
        </a:p>
      </dsp:txBody>
      <dsp:txXfrm rot="-5400000">
        <a:off x="3110745" y="2253165"/>
        <a:ext cx="5490952" cy="725771"/>
      </dsp:txXfrm>
    </dsp:sp>
    <dsp:sp modelId="{D314D684-D50C-4117-BB4D-AFE917577790}">
      <dsp:nvSpPr>
        <dsp:cNvPr id="0" name=""/>
        <dsp:cNvSpPr/>
      </dsp:nvSpPr>
      <dsp:spPr>
        <a:xfrm>
          <a:off x="0" y="2113366"/>
          <a:ext cx="3110745" cy="10053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Time </a:t>
          </a:r>
          <a:r>
            <a:rPr lang="en-US" sz="2800" kern="1200" noProof="0" dirty="0" smtClean="0"/>
            <a:t>frame</a:t>
          </a:r>
          <a:r>
            <a:rPr lang="pl-PL" sz="2800" kern="1200" dirty="0" smtClean="0"/>
            <a:t>: </a:t>
          </a:r>
          <a:endParaRPr lang="pl-PL" sz="2800" kern="1200" dirty="0"/>
        </a:p>
      </dsp:txBody>
      <dsp:txXfrm>
        <a:off x="49078" y="2162444"/>
        <a:ext cx="3012589" cy="907213"/>
      </dsp:txXfrm>
    </dsp:sp>
    <dsp:sp modelId="{1737DD28-9CAB-477B-AD7D-2FEBFBD666CA}">
      <dsp:nvSpPr>
        <dsp:cNvPr id="0" name=""/>
        <dsp:cNvSpPr/>
      </dsp:nvSpPr>
      <dsp:spPr>
        <a:xfrm rot="5400000">
          <a:off x="5459302" y="877401"/>
          <a:ext cx="804295" cy="553021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noProof="0" dirty="0" smtClean="0"/>
            <a:t>National</a:t>
          </a:r>
          <a:r>
            <a:rPr lang="pl-PL" sz="1500" kern="1200" dirty="0" smtClean="0"/>
            <a:t> Centre for Health Information  Systems</a:t>
          </a:r>
          <a:endParaRPr lang="pl-PL" sz="1500" kern="1200" dirty="0"/>
        </a:p>
      </dsp:txBody>
      <dsp:txXfrm rot="-5400000">
        <a:off x="3096343" y="3279622"/>
        <a:ext cx="5490952" cy="725771"/>
      </dsp:txXfrm>
    </dsp:sp>
    <dsp:sp modelId="{AF2A0177-3EA9-489D-A9A2-23E00D953FED}">
      <dsp:nvSpPr>
        <dsp:cNvPr id="0" name=""/>
        <dsp:cNvSpPr/>
      </dsp:nvSpPr>
      <dsp:spPr>
        <a:xfrm>
          <a:off x="0" y="3169004"/>
          <a:ext cx="3110745" cy="10053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Bene</a:t>
          </a:r>
          <a:r>
            <a:rPr lang="en-US" sz="2800" kern="1200" noProof="0" dirty="0" err="1" smtClean="0"/>
            <a:t>ficiary</a:t>
          </a:r>
          <a:r>
            <a:rPr lang="pl-PL" sz="2800" kern="1200" dirty="0" smtClean="0"/>
            <a:t>:</a:t>
          </a:r>
          <a:endParaRPr lang="pl-PL" sz="2800" kern="1200" dirty="0"/>
        </a:p>
      </dsp:txBody>
      <dsp:txXfrm>
        <a:off x="49078" y="3218082"/>
        <a:ext cx="3012589" cy="90721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19A584-FFAD-467C-812D-4AFC087B8791}">
      <dsp:nvSpPr>
        <dsp:cNvPr id="0" name=""/>
        <dsp:cNvSpPr/>
      </dsp:nvSpPr>
      <dsp:spPr>
        <a:xfrm>
          <a:off x="435845" y="755493"/>
          <a:ext cx="7769269" cy="706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dirty="0" smtClean="0"/>
            <a:t>Appropriate distribution of the EU funds</a:t>
          </a:r>
          <a:r>
            <a:rPr lang="pl-PL" sz="2400" b="1" kern="1200" noProof="0" dirty="0" smtClean="0"/>
            <a:t> in </a:t>
          </a:r>
          <a:r>
            <a:rPr lang="pl-PL" sz="2400" b="1" kern="1200" noProof="0" dirty="0" err="1" smtClean="0"/>
            <a:t>regional</a:t>
          </a:r>
          <a:r>
            <a:rPr lang="pl-PL" sz="2400" b="1" kern="1200" noProof="0" dirty="0" smtClean="0"/>
            <a:t> Operating Programs</a:t>
          </a:r>
          <a:endParaRPr lang="en-US" sz="2400" b="1" kern="1200" noProof="0" dirty="0"/>
        </a:p>
      </dsp:txBody>
      <dsp:txXfrm>
        <a:off x="435845" y="755493"/>
        <a:ext cx="7769269" cy="706297"/>
      </dsp:txXfrm>
    </dsp:sp>
    <dsp:sp modelId="{0B758CFC-EFC1-450E-B374-8BBA6C7E4FE2}">
      <dsp:nvSpPr>
        <dsp:cNvPr id="0" name=""/>
        <dsp:cNvSpPr/>
      </dsp:nvSpPr>
      <dsp:spPr>
        <a:xfrm>
          <a:off x="435845" y="1461790"/>
          <a:ext cx="1035902" cy="172650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B96877E-2E93-4E1C-96FD-C8BFDA38844F}">
      <dsp:nvSpPr>
        <dsp:cNvPr id="0" name=""/>
        <dsp:cNvSpPr/>
      </dsp:nvSpPr>
      <dsp:spPr>
        <a:xfrm>
          <a:off x="1532175" y="1461790"/>
          <a:ext cx="1035902" cy="172650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50000"/>
                <a:hueOff val="-3951"/>
                <a:satOff val="-801"/>
                <a:lumOff val="4405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3951"/>
                <a:satOff val="-801"/>
                <a:lumOff val="4405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3951"/>
                <a:satOff val="-801"/>
                <a:lumOff val="440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-3951"/>
              <a:satOff val="-801"/>
              <a:lumOff val="440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4DEE65F-5F7C-42A3-97B7-15ED115AD7AF}">
      <dsp:nvSpPr>
        <dsp:cNvPr id="0" name=""/>
        <dsp:cNvSpPr/>
      </dsp:nvSpPr>
      <dsp:spPr>
        <a:xfrm>
          <a:off x="2628505" y="1461790"/>
          <a:ext cx="1035902" cy="172650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50000"/>
                <a:hueOff val="-7902"/>
                <a:satOff val="-1602"/>
                <a:lumOff val="881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7902"/>
                <a:satOff val="-1602"/>
                <a:lumOff val="881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7902"/>
                <a:satOff val="-1602"/>
                <a:lumOff val="881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-7902"/>
              <a:satOff val="-1602"/>
              <a:lumOff val="881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F9ACDE7-09DF-49B6-BC3D-2917C205FAD1}">
      <dsp:nvSpPr>
        <dsp:cNvPr id="0" name=""/>
        <dsp:cNvSpPr/>
      </dsp:nvSpPr>
      <dsp:spPr>
        <a:xfrm>
          <a:off x="3724836" y="1461790"/>
          <a:ext cx="1035902" cy="172650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50000"/>
                <a:hueOff val="-11853"/>
                <a:satOff val="-2403"/>
                <a:lumOff val="13215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11853"/>
                <a:satOff val="-2403"/>
                <a:lumOff val="13215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11853"/>
                <a:satOff val="-2403"/>
                <a:lumOff val="1321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-11853"/>
              <a:satOff val="-2403"/>
              <a:lumOff val="132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61169CE-C88F-4126-A0F2-CFF762A177DA}">
      <dsp:nvSpPr>
        <dsp:cNvPr id="0" name=""/>
        <dsp:cNvSpPr/>
      </dsp:nvSpPr>
      <dsp:spPr>
        <a:xfrm>
          <a:off x="4821166" y="1461790"/>
          <a:ext cx="1035902" cy="172650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50000"/>
                <a:hueOff val="-15803"/>
                <a:satOff val="-3203"/>
                <a:lumOff val="17619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15803"/>
                <a:satOff val="-3203"/>
                <a:lumOff val="17619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15803"/>
                <a:satOff val="-3203"/>
                <a:lumOff val="1761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-15803"/>
              <a:satOff val="-3203"/>
              <a:lumOff val="1761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000C657-D921-4CC8-BAF9-BAFFF551FA92}">
      <dsp:nvSpPr>
        <dsp:cNvPr id="0" name=""/>
        <dsp:cNvSpPr/>
      </dsp:nvSpPr>
      <dsp:spPr>
        <a:xfrm>
          <a:off x="5917496" y="1461790"/>
          <a:ext cx="1035902" cy="172650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50000"/>
                <a:hueOff val="-19754"/>
                <a:satOff val="-4004"/>
                <a:lumOff val="2202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19754"/>
                <a:satOff val="-4004"/>
                <a:lumOff val="2202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19754"/>
                <a:satOff val="-4004"/>
                <a:lumOff val="2202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-19754"/>
              <a:satOff val="-4004"/>
              <a:lumOff val="220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A7D93A0-1AF9-4ECF-ACF2-937FA5A414B0}">
      <dsp:nvSpPr>
        <dsp:cNvPr id="0" name=""/>
        <dsp:cNvSpPr/>
      </dsp:nvSpPr>
      <dsp:spPr>
        <a:xfrm>
          <a:off x="7013826" y="1461790"/>
          <a:ext cx="1035902" cy="172650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50000"/>
                <a:hueOff val="-23705"/>
                <a:satOff val="-4805"/>
                <a:lumOff val="26429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3705"/>
                <a:satOff val="-4805"/>
                <a:lumOff val="26429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3705"/>
                <a:satOff val="-4805"/>
                <a:lumOff val="2642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-23705"/>
              <a:satOff val="-4805"/>
              <a:lumOff val="2642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869BE59-EBFE-41D4-BEF9-7FE83A51E741}">
      <dsp:nvSpPr>
        <dsp:cNvPr id="0" name=""/>
        <dsp:cNvSpPr/>
      </dsp:nvSpPr>
      <dsp:spPr>
        <a:xfrm>
          <a:off x="435845" y="1720766"/>
          <a:ext cx="7769269" cy="706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smtClean="0"/>
            <a:t>Intergity and compatibility of regional IT solutions with Project P1</a:t>
          </a:r>
          <a:endParaRPr lang="en-US" sz="2400" b="1" kern="1200" noProof="0"/>
        </a:p>
      </dsp:txBody>
      <dsp:txXfrm>
        <a:off x="435845" y="1720766"/>
        <a:ext cx="7769269" cy="706297"/>
      </dsp:txXfrm>
    </dsp:sp>
    <dsp:sp modelId="{12EC0BDF-51CB-4E22-8EE2-756CC96BF89E}">
      <dsp:nvSpPr>
        <dsp:cNvPr id="0" name=""/>
        <dsp:cNvSpPr/>
      </dsp:nvSpPr>
      <dsp:spPr>
        <a:xfrm>
          <a:off x="435845" y="2427063"/>
          <a:ext cx="1035902" cy="172650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-27656"/>
              <a:satOff val="-5606"/>
              <a:lumOff val="3083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4DBB27C-DBD9-4E62-B383-8BB82FA8E010}">
      <dsp:nvSpPr>
        <dsp:cNvPr id="0" name=""/>
        <dsp:cNvSpPr/>
      </dsp:nvSpPr>
      <dsp:spPr>
        <a:xfrm>
          <a:off x="1532175" y="2427063"/>
          <a:ext cx="1035902" cy="172650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50000"/>
                <a:hueOff val="-31607"/>
                <a:satOff val="-6407"/>
                <a:lumOff val="35239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31607"/>
                <a:satOff val="-6407"/>
                <a:lumOff val="35239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31607"/>
                <a:satOff val="-6407"/>
                <a:lumOff val="3523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-31607"/>
              <a:satOff val="-6407"/>
              <a:lumOff val="3523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CF911BC-F199-4889-B3C9-5A3C0977DFB2}">
      <dsp:nvSpPr>
        <dsp:cNvPr id="0" name=""/>
        <dsp:cNvSpPr/>
      </dsp:nvSpPr>
      <dsp:spPr>
        <a:xfrm>
          <a:off x="2628505" y="2427063"/>
          <a:ext cx="1035902" cy="172650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50000"/>
                <a:hueOff val="-35558"/>
                <a:satOff val="-7208"/>
                <a:lumOff val="3964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35558"/>
                <a:satOff val="-7208"/>
                <a:lumOff val="3964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35558"/>
                <a:satOff val="-7208"/>
                <a:lumOff val="3964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-35558"/>
              <a:satOff val="-7208"/>
              <a:lumOff val="3964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E2632D0-25A3-41DF-A00A-B13F4CD263B8}">
      <dsp:nvSpPr>
        <dsp:cNvPr id="0" name=""/>
        <dsp:cNvSpPr/>
      </dsp:nvSpPr>
      <dsp:spPr>
        <a:xfrm>
          <a:off x="3724836" y="2427063"/>
          <a:ext cx="1035902" cy="172650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50000"/>
                <a:hueOff val="-39509"/>
                <a:satOff val="-8009"/>
                <a:lumOff val="44049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39509"/>
                <a:satOff val="-8009"/>
                <a:lumOff val="44049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39509"/>
                <a:satOff val="-8009"/>
                <a:lumOff val="4404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-39509"/>
              <a:satOff val="-8009"/>
              <a:lumOff val="440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5D087B3-AA8A-49F5-9044-9E46FAC13214}">
      <dsp:nvSpPr>
        <dsp:cNvPr id="0" name=""/>
        <dsp:cNvSpPr/>
      </dsp:nvSpPr>
      <dsp:spPr>
        <a:xfrm>
          <a:off x="4821166" y="2427063"/>
          <a:ext cx="1035902" cy="172650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50000"/>
                <a:hueOff val="-39509"/>
                <a:satOff val="-8009"/>
                <a:lumOff val="44049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39509"/>
                <a:satOff val="-8009"/>
                <a:lumOff val="44049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39509"/>
                <a:satOff val="-8009"/>
                <a:lumOff val="4404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-39509"/>
              <a:satOff val="-8009"/>
              <a:lumOff val="440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AEA47F6-117F-49BA-B8A8-00BF28EF3B03}">
      <dsp:nvSpPr>
        <dsp:cNvPr id="0" name=""/>
        <dsp:cNvSpPr/>
      </dsp:nvSpPr>
      <dsp:spPr>
        <a:xfrm>
          <a:off x="5917496" y="2427063"/>
          <a:ext cx="1035902" cy="172650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50000"/>
                <a:hueOff val="-35558"/>
                <a:satOff val="-7208"/>
                <a:lumOff val="3964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35558"/>
                <a:satOff val="-7208"/>
                <a:lumOff val="3964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35558"/>
                <a:satOff val="-7208"/>
                <a:lumOff val="3964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-35558"/>
              <a:satOff val="-7208"/>
              <a:lumOff val="3964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D73FBB7-5077-4F9F-9B6C-44AB03B08A70}">
      <dsp:nvSpPr>
        <dsp:cNvPr id="0" name=""/>
        <dsp:cNvSpPr/>
      </dsp:nvSpPr>
      <dsp:spPr>
        <a:xfrm>
          <a:off x="7013826" y="2427063"/>
          <a:ext cx="1035902" cy="172650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50000"/>
                <a:hueOff val="-31607"/>
                <a:satOff val="-6407"/>
                <a:lumOff val="35239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31607"/>
                <a:satOff val="-6407"/>
                <a:lumOff val="35239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31607"/>
                <a:satOff val="-6407"/>
                <a:lumOff val="3523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-31607"/>
              <a:satOff val="-6407"/>
              <a:lumOff val="3523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F4C393A-4C60-47D0-B084-ADC5DED56CEA}">
      <dsp:nvSpPr>
        <dsp:cNvPr id="0" name=""/>
        <dsp:cNvSpPr/>
      </dsp:nvSpPr>
      <dsp:spPr>
        <a:xfrm>
          <a:off x="435845" y="2686039"/>
          <a:ext cx="7769269" cy="706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dirty="0" smtClean="0"/>
            <a:t>New central projects</a:t>
          </a:r>
          <a:r>
            <a:rPr lang="pl-PL" sz="2400" b="1" kern="1200" noProof="0" dirty="0" smtClean="0"/>
            <a:t> </a:t>
          </a:r>
          <a:endParaRPr lang="en-US" sz="2400" b="1" kern="1200" noProof="0" dirty="0"/>
        </a:p>
      </dsp:txBody>
      <dsp:txXfrm>
        <a:off x="435845" y="2686039"/>
        <a:ext cx="7769269" cy="706297"/>
      </dsp:txXfrm>
    </dsp:sp>
    <dsp:sp modelId="{6EDC0E76-C38C-49C0-9C43-09F2714614FA}">
      <dsp:nvSpPr>
        <dsp:cNvPr id="0" name=""/>
        <dsp:cNvSpPr/>
      </dsp:nvSpPr>
      <dsp:spPr>
        <a:xfrm>
          <a:off x="435845" y="3392336"/>
          <a:ext cx="1035902" cy="172650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-27656"/>
              <a:satOff val="-5606"/>
              <a:lumOff val="3083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5FDC120-5257-4B15-A681-4D241292966D}">
      <dsp:nvSpPr>
        <dsp:cNvPr id="0" name=""/>
        <dsp:cNvSpPr/>
      </dsp:nvSpPr>
      <dsp:spPr>
        <a:xfrm>
          <a:off x="1532175" y="3392336"/>
          <a:ext cx="1035902" cy="172650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50000"/>
                <a:hueOff val="-23705"/>
                <a:satOff val="-4805"/>
                <a:lumOff val="26429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3705"/>
                <a:satOff val="-4805"/>
                <a:lumOff val="26429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3705"/>
                <a:satOff val="-4805"/>
                <a:lumOff val="2642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-23705"/>
              <a:satOff val="-4805"/>
              <a:lumOff val="2642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20D2257-D018-47E9-B1CF-5617E0F6DBCB}">
      <dsp:nvSpPr>
        <dsp:cNvPr id="0" name=""/>
        <dsp:cNvSpPr/>
      </dsp:nvSpPr>
      <dsp:spPr>
        <a:xfrm>
          <a:off x="2628505" y="3392336"/>
          <a:ext cx="1035902" cy="172650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50000"/>
                <a:hueOff val="-19754"/>
                <a:satOff val="-4004"/>
                <a:lumOff val="2202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19754"/>
                <a:satOff val="-4004"/>
                <a:lumOff val="2202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19754"/>
                <a:satOff val="-4004"/>
                <a:lumOff val="2202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-19754"/>
              <a:satOff val="-4004"/>
              <a:lumOff val="220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8044CE7-1922-449A-935C-56F8B79D5FB6}">
      <dsp:nvSpPr>
        <dsp:cNvPr id="0" name=""/>
        <dsp:cNvSpPr/>
      </dsp:nvSpPr>
      <dsp:spPr>
        <a:xfrm>
          <a:off x="3724836" y="3392336"/>
          <a:ext cx="1035902" cy="172650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50000"/>
                <a:hueOff val="-15803"/>
                <a:satOff val="-3203"/>
                <a:lumOff val="17619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15803"/>
                <a:satOff val="-3203"/>
                <a:lumOff val="17619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15803"/>
                <a:satOff val="-3203"/>
                <a:lumOff val="1761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-15803"/>
              <a:satOff val="-3203"/>
              <a:lumOff val="1761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F70876D-5C2B-4E11-85DA-ED6B6DAA0422}">
      <dsp:nvSpPr>
        <dsp:cNvPr id="0" name=""/>
        <dsp:cNvSpPr/>
      </dsp:nvSpPr>
      <dsp:spPr>
        <a:xfrm>
          <a:off x="4821166" y="3392336"/>
          <a:ext cx="1035902" cy="172650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50000"/>
                <a:hueOff val="-11853"/>
                <a:satOff val="-2403"/>
                <a:lumOff val="13215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11853"/>
                <a:satOff val="-2403"/>
                <a:lumOff val="13215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11853"/>
                <a:satOff val="-2403"/>
                <a:lumOff val="1321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-11853"/>
              <a:satOff val="-2403"/>
              <a:lumOff val="132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A87B085-79A1-4DBD-AA78-367CA9C9DC59}">
      <dsp:nvSpPr>
        <dsp:cNvPr id="0" name=""/>
        <dsp:cNvSpPr/>
      </dsp:nvSpPr>
      <dsp:spPr>
        <a:xfrm>
          <a:off x="5917496" y="3392336"/>
          <a:ext cx="1035902" cy="172650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50000"/>
                <a:hueOff val="-7902"/>
                <a:satOff val="-1602"/>
                <a:lumOff val="881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7902"/>
                <a:satOff val="-1602"/>
                <a:lumOff val="881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7902"/>
                <a:satOff val="-1602"/>
                <a:lumOff val="881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-7902"/>
              <a:satOff val="-1602"/>
              <a:lumOff val="881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BBB8D31-1646-46AF-BEEB-C7A862A1436F}">
      <dsp:nvSpPr>
        <dsp:cNvPr id="0" name=""/>
        <dsp:cNvSpPr/>
      </dsp:nvSpPr>
      <dsp:spPr>
        <a:xfrm>
          <a:off x="7013826" y="3392336"/>
          <a:ext cx="1035902" cy="172650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shade val="50000"/>
                <a:hueOff val="-3951"/>
                <a:satOff val="-801"/>
                <a:lumOff val="4405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3951"/>
                <a:satOff val="-801"/>
                <a:lumOff val="4405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3951"/>
                <a:satOff val="-801"/>
                <a:lumOff val="440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50000"/>
              <a:hueOff val="-3951"/>
              <a:satOff val="-801"/>
              <a:lumOff val="440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875F27-34F3-4664-AE32-5B79AB26B649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err="1" smtClean="0"/>
            <a:t>Telemedicine</a:t>
          </a:r>
          <a:endParaRPr lang="pl-PL" sz="3300" kern="1200" dirty="0"/>
        </a:p>
      </dsp:txBody>
      <dsp:txXfrm>
        <a:off x="744" y="145603"/>
        <a:ext cx="2902148" cy="1741289"/>
      </dsp:txXfrm>
    </dsp:sp>
    <dsp:sp modelId="{E8055A06-D900-409F-98FB-547CFFDF43C1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err="1" smtClean="0"/>
            <a:t>Electronic</a:t>
          </a:r>
          <a:r>
            <a:rPr lang="pl-PL" sz="3300" kern="1200" dirty="0" smtClean="0"/>
            <a:t> </a:t>
          </a:r>
          <a:r>
            <a:rPr lang="pl-PL" sz="3300" kern="1200" dirty="0" err="1" smtClean="0"/>
            <a:t>Medical</a:t>
          </a:r>
          <a:r>
            <a:rPr lang="pl-PL" sz="3300" kern="1200" dirty="0" smtClean="0"/>
            <a:t> </a:t>
          </a:r>
          <a:r>
            <a:rPr lang="pl-PL" sz="3300" kern="1200" dirty="0" err="1" smtClean="0"/>
            <a:t>Documentation</a:t>
          </a:r>
          <a:endParaRPr lang="pl-PL" sz="3300" kern="1200" dirty="0"/>
        </a:p>
      </dsp:txBody>
      <dsp:txXfrm>
        <a:off x="3193107" y="145603"/>
        <a:ext cx="2902148" cy="1741289"/>
      </dsp:txXfrm>
    </dsp:sp>
    <dsp:sp modelId="{FC201A14-4D62-40B5-B5B9-47DB14C002E6}">
      <dsp:nvSpPr>
        <dsp:cNvPr id="0" name=""/>
        <dsp:cNvSpPr/>
      </dsp:nvSpPr>
      <dsp:spPr>
        <a:xfrm>
          <a:off x="1596925" y="2177107"/>
          <a:ext cx="2902148" cy="1741289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ICT skills</a:t>
          </a:r>
          <a:endParaRPr lang="pl-PL" sz="3300" kern="1200" dirty="0"/>
        </a:p>
      </dsp:txBody>
      <dsp:txXfrm>
        <a:off x="1596925" y="2177107"/>
        <a:ext cx="2902148" cy="1741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A7016-E0F3-42C0-90FE-5A9BBEF76C45}" type="datetimeFigureOut">
              <a:rPr lang="pl-PL" smtClean="0"/>
              <a:pPr/>
              <a:t>2013-12-09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FE099-A5CF-4384-A726-3A7294E781F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9467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78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108D55-FC6E-496A-BBF4-3F9700C1E4B7}" type="slidenum">
              <a:rPr lang="pl-PL" smtClean="0"/>
              <a:pPr/>
              <a:t>6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69463-92E8-4338-9DDA-9F78410266A8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69463-92E8-4338-9DDA-9F78410266A8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69463-92E8-4338-9DDA-9F78410266A8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69463-92E8-4338-9DDA-9F78410266A8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EF95-955A-45EB-9137-9799F4B76CF9}" type="datetime1">
              <a:rPr lang="pl-PL" smtClean="0"/>
              <a:pPr/>
              <a:t>2013-12-09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943-8BC3-436F-BA84-5E770E5C4B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A036-1C17-460B-81FC-46997DF0BAC6}" type="datetime1">
              <a:rPr lang="pl-PL" smtClean="0"/>
              <a:pPr/>
              <a:t>2013-12-09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943-8BC3-436F-BA84-5E770E5C4B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2FA4-F77B-413D-8081-651110C1C5E2}" type="datetime1">
              <a:rPr lang="pl-PL" smtClean="0"/>
              <a:pPr/>
              <a:t>2013-12-09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943-8BC3-436F-BA84-5E770E5C4B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37CC-4CDD-4ACF-AFB0-D63F171DDDE3}" type="datetime1">
              <a:rPr lang="pl-PL" smtClean="0"/>
              <a:pPr/>
              <a:t>2013-12-09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943-8BC3-436F-BA84-5E770E5C4B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0B73-D714-4FA0-ACB4-2CC7E3B8354E}" type="datetime1">
              <a:rPr lang="pl-PL" smtClean="0"/>
              <a:pPr/>
              <a:t>2013-12-09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943-8BC3-436F-BA84-5E770E5C4B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90E4-8C61-4663-8140-F2859F0D19DF}" type="datetime1">
              <a:rPr lang="pl-PL" smtClean="0"/>
              <a:pPr/>
              <a:t>2013-12-09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943-8BC3-436F-BA84-5E770E5C4B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B2F-E204-4EB1-8C78-3124C999A56D}" type="datetime1">
              <a:rPr lang="pl-PL" smtClean="0"/>
              <a:pPr/>
              <a:t>2013-12-09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943-8BC3-436F-BA84-5E770E5C4B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9960-49B1-4734-827B-2AA11701545B}" type="datetime1">
              <a:rPr lang="pl-PL" smtClean="0"/>
              <a:pPr/>
              <a:t>2013-12-09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943-8BC3-436F-BA84-5E770E5C4B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58616-9EDA-4AF2-BD5E-BA6DF6EDB858}" type="datetime1">
              <a:rPr lang="pl-PL" smtClean="0"/>
              <a:pPr/>
              <a:t>2013-12-09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943-8BC3-436F-BA84-5E770E5C4B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F6CC-8CF0-4F3F-827C-295575A5D8FE}" type="datetime1">
              <a:rPr lang="pl-PL" smtClean="0"/>
              <a:pPr/>
              <a:t>2013-12-09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943-8BC3-436F-BA84-5E770E5C4B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BD1E-2F87-48EE-9A12-80481424BEAD}" type="datetime1">
              <a:rPr lang="pl-PL" smtClean="0"/>
              <a:pPr/>
              <a:t>2013-12-09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943-8BC3-436F-BA84-5E770E5C4B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E0099-5B8B-42A5-AD09-D35B3FAE7410}" type="datetime1">
              <a:rPr lang="pl-PL" smtClean="0"/>
              <a:pPr/>
              <a:t>2013-12-09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52943-8BC3-436F-BA84-5E770E5C4B9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.buraczynska@csioz.gov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420888"/>
            <a:ext cx="9144000" cy="1037977"/>
          </a:xfrm>
        </p:spPr>
        <p:txBody>
          <a:bodyPr>
            <a:noAutofit/>
          </a:bodyPr>
          <a:lstStyle/>
          <a:p>
            <a:r>
              <a:rPr lang="en-US" sz="3600" b="1" i="1" dirty="0" smtClean="0"/>
              <a:t>E</a:t>
            </a:r>
            <a:r>
              <a:rPr lang="pl-PL" sz="3600" b="1" i="1" dirty="0" smtClean="0"/>
              <a:t>-</a:t>
            </a:r>
            <a:r>
              <a:rPr lang="en-US" sz="3600" b="1" i="1" dirty="0" smtClean="0"/>
              <a:t>health Initiatives </a:t>
            </a:r>
            <a:r>
              <a:rPr lang="pl-PL" sz="3600" b="1" i="1" dirty="0" smtClean="0"/>
              <a:t>in </a:t>
            </a:r>
            <a:r>
              <a:rPr lang="pl-PL" sz="3600" b="1" i="1" dirty="0" smtClean="0"/>
              <a:t>Poland 2007-2020</a:t>
            </a:r>
            <a:endParaRPr lang="pl-PL" sz="3600" dirty="0" smtClean="0">
              <a:latin typeface="Arial Narrow" pitchFamily="34" charset="0"/>
            </a:endParaRP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357290" y="4214818"/>
            <a:ext cx="6400800" cy="1752600"/>
          </a:xfrm>
        </p:spPr>
        <p:txBody>
          <a:bodyPr>
            <a:normAutofit/>
          </a:bodyPr>
          <a:lstStyle/>
          <a:p>
            <a:endParaRPr lang="pl-PL" sz="2000" dirty="0" smtClean="0">
              <a:solidFill>
                <a:schemeClr val="tx1"/>
              </a:solidFill>
            </a:endParaRPr>
          </a:p>
          <a:p>
            <a:r>
              <a:rPr lang="pl-PL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Marta Buraczyńska</a:t>
            </a:r>
            <a:endParaRPr lang="pl-PL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National</a:t>
            </a: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Centre for Health Information Systems</a:t>
            </a:r>
            <a:endParaRPr lang="pl-PL" sz="18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026" name="Picture 2" descr="C:\Documents and Settings\m.bledowska\Pulpit\bez tytułu.bmp"/>
          <p:cNvPicPr>
            <a:picLocks noChangeAspect="1" noChangeArrowheads="1"/>
          </p:cNvPicPr>
          <p:nvPr/>
        </p:nvPicPr>
        <p:blipFill>
          <a:blip r:embed="rId2" cstate="print">
            <a:lum contrast="32000"/>
          </a:blip>
          <a:srcRect/>
          <a:stretch>
            <a:fillRect/>
          </a:stretch>
        </p:blipFill>
        <p:spPr bwMode="auto">
          <a:xfrm>
            <a:off x="1750215" y="5961198"/>
            <a:ext cx="5643570" cy="89680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Obraz 5" descr="baner_ezdrowie_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19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7594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az 17" descr="baner_ezdrowie_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19675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3100388"/>
            <a:ext cx="81930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86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100885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pl-PL" sz="3600" dirty="0" err="1" smtClean="0">
                <a:solidFill>
                  <a:schemeClr val="tx1"/>
                </a:solidFill>
              </a:rPr>
              <a:t>Challenges</a:t>
            </a:r>
            <a:endParaRPr lang="en-US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851732"/>
              </p:ext>
            </p:extLst>
          </p:nvPr>
        </p:nvGraphicFramePr>
        <p:xfrm>
          <a:off x="179512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Obraz 4" descr="baner_ezdrowie_p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119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94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943-8BC3-436F-BA84-5E770E5C4B96}" type="slidenum">
              <a:rPr lang="pl-PL" smtClean="0"/>
              <a:pPr/>
              <a:t>12</a:t>
            </a:fld>
            <a:endParaRPr lang="pl-PL"/>
          </a:p>
        </p:txBody>
      </p:sp>
      <p:pic>
        <p:nvPicPr>
          <p:cNvPr id="5" name="Obraz 4" descr="baner_ezdrowie_p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453045"/>
          </a:xfrm>
          <a:prstGeom prst="rect">
            <a:avLst/>
          </a:prstGeom>
        </p:spPr>
      </p:pic>
      <p:sp>
        <p:nvSpPr>
          <p:cNvPr id="9" name="Tytuł 1"/>
          <p:cNvSpPr txBox="1">
            <a:spLocks/>
          </p:cNvSpPr>
          <p:nvPr/>
        </p:nvSpPr>
        <p:spPr>
          <a:xfrm>
            <a:off x="467544" y="141277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55576" y="1719161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  <a:cs typeface="Arial" pitchFamily="34" charset="0"/>
              </a:rPr>
              <a:t>Key</a:t>
            </a:r>
            <a:r>
              <a:rPr lang="pl-PL" sz="3200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cs typeface="Arial" pitchFamily="34" charset="0"/>
              </a:rPr>
              <a:t>areas</a:t>
            </a:r>
            <a:r>
              <a:rPr lang="pl-PL" sz="3200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pl-PL" sz="3200" dirty="0">
                <a:solidFill>
                  <a:prstClr val="black"/>
                </a:solidFill>
                <a:cs typeface="Arial" pitchFamily="34" charset="0"/>
              </a:rPr>
              <a:t>of </a:t>
            </a:r>
            <a:r>
              <a:rPr lang="en-US" sz="3200" dirty="0" smtClean="0">
                <a:solidFill>
                  <a:prstClr val="black"/>
                </a:solidFill>
                <a:cs typeface="Arial" pitchFamily="34" charset="0"/>
              </a:rPr>
              <a:t>interest</a:t>
            </a:r>
            <a:r>
              <a:rPr lang="pl-PL" sz="3200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pl-PL" sz="3200" dirty="0">
                <a:solidFill>
                  <a:prstClr val="black"/>
                </a:solidFill>
                <a:cs typeface="Arial" pitchFamily="34" charset="0"/>
              </a:rPr>
              <a:t>in the </a:t>
            </a:r>
            <a:r>
              <a:rPr lang="en-US" sz="3200" dirty="0" smtClean="0">
                <a:solidFill>
                  <a:prstClr val="black"/>
                </a:solidFill>
                <a:cs typeface="Arial" pitchFamily="34" charset="0"/>
              </a:rPr>
              <a:t>next</a:t>
            </a:r>
            <a:r>
              <a:rPr lang="pl-PL" sz="3200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pl-PL" sz="3200" dirty="0">
                <a:solidFill>
                  <a:prstClr val="black"/>
                </a:solidFill>
                <a:cs typeface="Arial" pitchFamily="34" charset="0"/>
              </a:rPr>
              <a:t>7 </a:t>
            </a:r>
            <a:r>
              <a:rPr lang="en-US" sz="3200" dirty="0" smtClean="0">
                <a:solidFill>
                  <a:prstClr val="black"/>
                </a:solidFill>
                <a:cs typeface="Arial" pitchFamily="34" charset="0"/>
              </a:rPr>
              <a:t>years</a:t>
            </a:r>
            <a:r>
              <a:rPr lang="pl-PL" sz="3200" dirty="0" smtClean="0">
                <a:solidFill>
                  <a:prstClr val="black"/>
                </a:solidFill>
                <a:cs typeface="Arial" pitchFamily="34" charset="0"/>
              </a:rPr>
              <a:t>:</a:t>
            </a:r>
            <a:endParaRPr lang="pl-PL" sz="3200" dirty="0">
              <a:solidFill>
                <a:prstClr val="black"/>
              </a:solidFill>
              <a:cs typeface="Arial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08227279"/>
              </p:ext>
            </p:extLst>
          </p:nvPr>
        </p:nvGraphicFramePr>
        <p:xfrm>
          <a:off x="1619672" y="279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7715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943-8BC3-436F-BA84-5E770E5C4B96}" type="slidenum">
              <a:rPr lang="pl-PL" smtClean="0"/>
              <a:pPr/>
              <a:t>13</a:t>
            </a:fld>
            <a:endParaRPr lang="pl-PL"/>
          </a:p>
        </p:txBody>
      </p:sp>
      <p:pic>
        <p:nvPicPr>
          <p:cNvPr id="5" name="Obraz 4" descr="baner_ezdrowie_p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453045"/>
          </a:xfrm>
          <a:prstGeom prst="rect">
            <a:avLst/>
          </a:prstGeom>
        </p:spPr>
      </p:pic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202233"/>
              </p:ext>
            </p:extLst>
          </p:nvPr>
        </p:nvGraphicFramePr>
        <p:xfrm>
          <a:off x="468313" y="2852738"/>
          <a:ext cx="7920037" cy="3097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ytuł 1"/>
          <p:cNvSpPr txBox="1">
            <a:spLocks/>
          </p:cNvSpPr>
          <p:nvPr/>
        </p:nvSpPr>
        <p:spPr>
          <a:xfrm>
            <a:off x="467544" y="1484784"/>
            <a:ext cx="8229600" cy="865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Telemedicine</a:t>
            </a:r>
            <a:endParaRPr kumimoji="0" lang="en-US" sz="4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943-8BC3-436F-BA84-5E770E5C4B96}" type="slidenum">
              <a:rPr lang="pl-PL" smtClean="0"/>
              <a:pPr/>
              <a:t>14</a:t>
            </a:fld>
            <a:endParaRPr lang="pl-PL"/>
          </a:p>
        </p:txBody>
      </p:sp>
      <p:pic>
        <p:nvPicPr>
          <p:cNvPr id="5" name="Obraz 4" descr="baner_ezdrowie_p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453045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2470" y="2924944"/>
            <a:ext cx="7920880" cy="30963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600" b="0" dirty="0" smtClean="0"/>
              <a:t> </a:t>
            </a:r>
            <a:endParaRPr lang="en-US" sz="2600" b="0" dirty="0"/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467544" y="1484784"/>
            <a:ext cx="8229600" cy="865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400" noProof="0" dirty="0" err="1" smtClean="0">
                <a:latin typeface="+mj-lt"/>
                <a:ea typeface="+mj-ea"/>
                <a:cs typeface="+mj-cs"/>
              </a:rPr>
              <a:t>Electronic</a:t>
            </a:r>
            <a:r>
              <a:rPr lang="pl-PL" sz="4400" noProof="0" dirty="0" smtClean="0">
                <a:latin typeface="+mj-lt"/>
                <a:ea typeface="+mj-ea"/>
                <a:cs typeface="+mj-cs"/>
              </a:rPr>
              <a:t> </a:t>
            </a:r>
            <a:r>
              <a:rPr lang="pl-PL" sz="4400" noProof="0" dirty="0" err="1" smtClean="0">
                <a:latin typeface="+mj-lt"/>
                <a:ea typeface="+mj-ea"/>
                <a:cs typeface="+mj-cs"/>
              </a:rPr>
              <a:t>Medical</a:t>
            </a:r>
            <a:r>
              <a:rPr lang="pl-PL" sz="4400" noProof="0" dirty="0" smtClean="0">
                <a:latin typeface="+mj-lt"/>
                <a:ea typeface="+mj-ea"/>
                <a:cs typeface="+mj-cs"/>
              </a:rPr>
              <a:t> </a:t>
            </a:r>
            <a:r>
              <a:rPr lang="pl-PL" sz="4400" noProof="0" dirty="0" err="1" smtClean="0">
                <a:latin typeface="+mj-lt"/>
                <a:ea typeface="+mj-ea"/>
                <a:cs typeface="+mj-cs"/>
              </a:rPr>
              <a:t>Documentation</a:t>
            </a:r>
            <a:endParaRPr kumimoji="0" lang="pl-P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90351979"/>
              </p:ext>
            </p:extLst>
          </p:nvPr>
        </p:nvGraphicFramePr>
        <p:xfrm>
          <a:off x="971600" y="2708920"/>
          <a:ext cx="763284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447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943-8BC3-436F-BA84-5E770E5C4B96}" type="slidenum">
              <a:rPr lang="pl-PL" smtClean="0"/>
              <a:pPr/>
              <a:t>15</a:t>
            </a:fld>
            <a:endParaRPr lang="pl-PL"/>
          </a:p>
        </p:txBody>
      </p:sp>
      <p:pic>
        <p:nvPicPr>
          <p:cNvPr id="5" name="Obraz 4" descr="baner_ezdrowie_p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453045"/>
          </a:xfrm>
          <a:prstGeom prst="rect">
            <a:avLst/>
          </a:prstGeom>
        </p:spPr>
      </p:pic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701296"/>
              </p:ext>
            </p:extLst>
          </p:nvPr>
        </p:nvGraphicFramePr>
        <p:xfrm>
          <a:off x="468313" y="3213100"/>
          <a:ext cx="7920037" cy="273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ytuł 1"/>
          <p:cNvSpPr txBox="1">
            <a:spLocks/>
          </p:cNvSpPr>
          <p:nvPr/>
        </p:nvSpPr>
        <p:spPr>
          <a:xfrm>
            <a:off x="467544" y="1484784"/>
            <a:ext cx="8229600" cy="865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400" noProof="0" dirty="0" smtClean="0">
                <a:latin typeface="+mj-lt"/>
                <a:ea typeface="+mj-ea"/>
                <a:cs typeface="+mj-cs"/>
              </a:rPr>
              <a:t>ICT Skills</a:t>
            </a:r>
            <a:endParaRPr kumimoji="0" lang="pl-P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8823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276872"/>
            <a:ext cx="8229600" cy="357190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		</a:t>
            </a:r>
          </a:p>
          <a:p>
            <a:pPr algn="ctr">
              <a:buNone/>
            </a:pPr>
            <a:r>
              <a:rPr lang="en-US" i="1" dirty="0" smtClean="0">
                <a:latin typeface="Arial Narrow" pitchFamily="34" charset="0"/>
              </a:rPr>
              <a:t>Thank you for your attention.</a:t>
            </a:r>
          </a:p>
          <a:p>
            <a:pPr algn="ctr">
              <a:buNone/>
            </a:pPr>
            <a:endParaRPr lang="pl-PL" i="1" dirty="0">
              <a:latin typeface="Arial Narrow" pitchFamily="34" charset="0"/>
            </a:endParaRPr>
          </a:p>
          <a:p>
            <a:pPr algn="ctr">
              <a:buNone/>
            </a:pPr>
            <a:endParaRPr lang="pl-PL" sz="2800" i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pl-PL" sz="2800" i="1" dirty="0" smtClean="0">
                <a:latin typeface="Arial Narrow" pitchFamily="34" charset="0"/>
                <a:hlinkClick r:id="rId2"/>
              </a:rPr>
              <a:t>m.buraczynska@csioz.gov.pl</a:t>
            </a:r>
            <a:r>
              <a:rPr lang="pl-PL" sz="2800" i="1" dirty="0" smtClean="0">
                <a:latin typeface="Arial Narrow" pitchFamily="34" charset="0"/>
              </a:rPr>
              <a:t> </a:t>
            </a:r>
            <a:endParaRPr lang="pl-PL" sz="2800" i="1" dirty="0">
              <a:latin typeface="Arial Narrow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943-8BC3-436F-BA84-5E770E5C4B96}" type="slidenum">
              <a:rPr lang="pl-PL" smtClean="0"/>
              <a:pPr/>
              <a:t>16</a:t>
            </a:fld>
            <a:endParaRPr lang="pl-PL"/>
          </a:p>
        </p:txBody>
      </p:sp>
      <p:pic>
        <p:nvPicPr>
          <p:cNvPr id="6" name="Obraz 5" descr="baner_ezdrowie_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453045"/>
          </a:xfrm>
          <a:prstGeom prst="rect">
            <a:avLst/>
          </a:prstGeom>
        </p:spPr>
      </p:pic>
      <p:pic>
        <p:nvPicPr>
          <p:cNvPr id="8" name="Picture 2" descr="C:\Documents and Settings\m.bledowska\Pulpit\bez tytułu.bmp"/>
          <p:cNvPicPr>
            <a:picLocks noChangeAspect="1" noChangeArrowheads="1"/>
          </p:cNvPicPr>
          <p:nvPr/>
        </p:nvPicPr>
        <p:blipFill>
          <a:blip r:embed="rId4" cstate="print">
            <a:lum contrast="32000"/>
          </a:blip>
          <a:srcRect/>
          <a:stretch>
            <a:fillRect/>
          </a:stretch>
        </p:blipFill>
        <p:spPr bwMode="auto">
          <a:xfrm>
            <a:off x="1750215" y="5961198"/>
            <a:ext cx="5643570" cy="896802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140968"/>
            <a:ext cx="8229600" cy="295232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/>
              <a:t>a unit of the Ministry of Health</a:t>
            </a:r>
            <a:endParaRPr lang="pl-PL" sz="2400" dirty="0"/>
          </a:p>
          <a:p>
            <a:pPr algn="just"/>
            <a:r>
              <a:rPr lang="en-US" sz="2400" dirty="0" smtClean="0"/>
              <a:t>established </a:t>
            </a:r>
            <a:r>
              <a:rPr lang="en-US" sz="2400" dirty="0"/>
              <a:t>on August 1</a:t>
            </a:r>
            <a:r>
              <a:rPr lang="pl-PL" sz="2400" dirty="0"/>
              <a:t>,</a:t>
            </a:r>
            <a:r>
              <a:rPr lang="en-US" sz="2400" dirty="0"/>
              <a:t> 2000</a:t>
            </a:r>
            <a:endParaRPr lang="pl-PL" sz="2400" dirty="0"/>
          </a:p>
          <a:p>
            <a:pPr algn="just"/>
            <a:r>
              <a:rPr lang="en-US" sz="2400" dirty="0" smtClean="0"/>
              <a:t>unit </a:t>
            </a:r>
            <a:r>
              <a:rPr lang="en-US" sz="2400" dirty="0"/>
              <a:t>within the public funds system</a:t>
            </a:r>
            <a:endParaRPr lang="pl-PL" sz="2400" dirty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mission of the unit is to: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400" dirty="0" smtClean="0"/>
              <a:t>support </a:t>
            </a:r>
            <a:r>
              <a:rPr lang="en-US" sz="2400" dirty="0"/>
              <a:t>IT systems which will enable to optimize financial allocation on healthcare system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400" dirty="0" smtClean="0"/>
              <a:t>modeling </a:t>
            </a:r>
            <a:r>
              <a:rPr lang="en-US" sz="2400" dirty="0"/>
              <a:t>and monitoring IT system in healthcare, including those connected with healthcare </a:t>
            </a:r>
            <a:r>
              <a:rPr lang="en-US" sz="2400" dirty="0" smtClean="0"/>
              <a:t>services</a:t>
            </a:r>
            <a:r>
              <a:rPr lang="pl-PL" sz="2400" dirty="0" smtClean="0"/>
              <a:t>.</a:t>
            </a:r>
            <a:r>
              <a:rPr lang="en-US" sz="2400" dirty="0" smtClean="0"/>
              <a:t> </a:t>
            </a:r>
            <a:r>
              <a:rPr lang="pl-PL" sz="2400" dirty="0" smtClean="0"/>
              <a:t> </a:t>
            </a:r>
            <a:endParaRPr lang="pl-PL" sz="240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943-8BC3-436F-BA84-5E770E5C4B96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6" name="Tytuł 2"/>
          <p:cNvSpPr txBox="1">
            <a:spLocks/>
          </p:cNvSpPr>
          <p:nvPr/>
        </p:nvSpPr>
        <p:spPr>
          <a:xfrm>
            <a:off x="179512" y="1484784"/>
            <a:ext cx="871296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National</a:t>
            </a:r>
            <a:r>
              <a:rPr kumimoji="0" lang="pl-P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Centre for Health Information Systems</a:t>
            </a:r>
            <a:endParaRPr kumimoji="0" lang="pl-PL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Obraz 6" descr="baner_ezdrowie_p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96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943-8BC3-436F-BA84-5E770E5C4B96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467544" y="1700808"/>
            <a:ext cx="8229600" cy="865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Legal</a:t>
            </a:r>
            <a:r>
              <a:rPr lang="pl-PL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frames</a:t>
            </a:r>
            <a:r>
              <a:rPr lang="pl-PL" sz="4000" dirty="0" smtClean="0">
                <a:latin typeface="+mj-lt"/>
                <a:ea typeface="+mj-ea"/>
                <a:cs typeface="+mj-cs"/>
              </a:rPr>
              <a:t> for the 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healthcare</a:t>
            </a:r>
            <a:r>
              <a:rPr lang="pl-PL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informatization</a:t>
            </a:r>
            <a:endParaRPr kumimoji="0" lang="en-US" sz="40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Obraz 6" descr="baner_ezdrowie_p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96751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51106115"/>
              </p:ext>
            </p:extLst>
          </p:nvPr>
        </p:nvGraphicFramePr>
        <p:xfrm>
          <a:off x="1187624" y="24208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943-8BC3-436F-BA84-5E770E5C4B96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285689" y="1628800"/>
            <a:ext cx="8858311" cy="1081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sz="2400" kern="0" dirty="0"/>
              <a:t>Electronic Platform for Collection, Analysis and Sharing of Digital Medical </a:t>
            </a:r>
            <a:r>
              <a:rPr lang="en-GB" sz="2400" kern="0" dirty="0" smtClean="0"/>
              <a:t>Records</a:t>
            </a:r>
            <a:r>
              <a:rPr lang="pl-PL" sz="2400" kern="0" dirty="0" smtClean="0"/>
              <a:t> - P1 Project</a:t>
            </a:r>
            <a:endParaRPr kumimoji="0" lang="pl-PL" sz="22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692180"/>
              </p:ext>
            </p:extLst>
          </p:nvPr>
        </p:nvGraphicFramePr>
        <p:xfrm>
          <a:off x="323528" y="2924944"/>
          <a:ext cx="8301360" cy="3704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Obraz 7" descr="baner_ezdrowie_p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196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943-8BC3-436F-BA84-5E770E5C4B9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7504" y="1385688"/>
            <a:ext cx="8928992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Main goals of the</a:t>
            </a:r>
            <a:r>
              <a:rPr lang="pl-PL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smtClean="0"/>
              <a:t>P1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Project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243842"/>
              </p:ext>
            </p:extLst>
          </p:nvPr>
        </p:nvGraphicFramePr>
        <p:xfrm>
          <a:off x="251520" y="2564904"/>
          <a:ext cx="8640960" cy="4136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Obraz 7" descr="baner_ezdrowie_p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196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865187"/>
          </a:xfrm>
        </p:spPr>
        <p:txBody>
          <a:bodyPr/>
          <a:lstStyle/>
          <a:p>
            <a:r>
              <a:rPr lang="en-US" dirty="0" smtClean="0"/>
              <a:t>Key</a:t>
            </a:r>
            <a:r>
              <a:rPr lang="pl-PL" dirty="0" smtClean="0"/>
              <a:t> </a:t>
            </a:r>
            <a:r>
              <a:rPr lang="en-US" dirty="0" smtClean="0"/>
              <a:t>functionalities</a:t>
            </a:r>
            <a:r>
              <a:rPr lang="pl-PL" dirty="0" smtClean="0"/>
              <a:t> of  </a:t>
            </a:r>
            <a:r>
              <a:rPr lang="pl-PL" dirty="0" smtClean="0"/>
              <a:t>P1</a:t>
            </a:r>
          </a:p>
        </p:txBody>
      </p:sp>
      <p:pic>
        <p:nvPicPr>
          <p:cNvPr id="5" name="Obraz 4" descr="baner_ezdrowie_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196751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57850818"/>
              </p:ext>
            </p:extLst>
          </p:nvPr>
        </p:nvGraphicFramePr>
        <p:xfrm>
          <a:off x="971600" y="2060848"/>
          <a:ext cx="763284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892480" cy="1512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3200" dirty="0"/>
              <a:t>Platform for sharing services and resources of digital medical records with on-line business (</a:t>
            </a:r>
            <a:r>
              <a:rPr lang="en-US" sz="3200" dirty="0" smtClean="0"/>
              <a:t>P2</a:t>
            </a:r>
            <a:r>
              <a:rPr lang="pl-PL" sz="3200" dirty="0" smtClean="0"/>
              <a:t>)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835630"/>
              </p:ext>
            </p:extLst>
          </p:nvPr>
        </p:nvGraphicFramePr>
        <p:xfrm>
          <a:off x="457200" y="3068960"/>
          <a:ext cx="822960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Obraz 5" descr="baner_ezdrowie_p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8806"/>
            <a:ext cx="9144000" cy="119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86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52943-8BC3-436F-BA84-5E770E5C4B96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467544" y="1340768"/>
            <a:ext cx="8229600" cy="6484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>
                <a:solidFill>
                  <a:prstClr val="black"/>
                </a:solidFill>
                <a:ea typeface="+mj-ea"/>
                <a:cs typeface="+mj-cs"/>
              </a:rPr>
              <a:t>Key</a:t>
            </a:r>
            <a:r>
              <a:rPr lang="pl-PL" sz="4400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n-US" sz="4400" dirty="0">
                <a:solidFill>
                  <a:prstClr val="black"/>
                </a:solidFill>
                <a:ea typeface="+mj-ea"/>
                <a:cs typeface="+mj-cs"/>
              </a:rPr>
              <a:t>functionalities</a:t>
            </a:r>
            <a:r>
              <a:rPr lang="pl-PL" sz="4400" dirty="0">
                <a:solidFill>
                  <a:prstClr val="black"/>
                </a:solidFill>
                <a:ea typeface="+mj-ea"/>
                <a:cs typeface="+mj-cs"/>
              </a:rPr>
              <a:t> of  </a:t>
            </a:r>
            <a:r>
              <a:rPr lang="pl-PL" sz="4400" dirty="0" smtClean="0">
                <a:solidFill>
                  <a:prstClr val="black"/>
                </a:solidFill>
                <a:ea typeface="+mj-ea"/>
                <a:cs typeface="+mj-cs"/>
              </a:rPr>
              <a:t>P2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934227"/>
              </p:ext>
            </p:extLst>
          </p:nvPr>
        </p:nvGraphicFramePr>
        <p:xfrm>
          <a:off x="602686" y="1969393"/>
          <a:ext cx="793862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Obraz 7" descr="baner_ezdrowie_p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196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az 17" descr="baner_ezdrowie_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196751"/>
          </a:xfrm>
          <a:prstGeom prst="rect">
            <a:avLst/>
          </a:prstGeom>
        </p:spPr>
      </p:pic>
      <p:sp>
        <p:nvSpPr>
          <p:cNvPr id="19" name="Tytuł 1"/>
          <p:cNvSpPr txBox="1">
            <a:spLocks/>
          </p:cNvSpPr>
          <p:nvPr/>
        </p:nvSpPr>
        <p:spPr>
          <a:xfrm>
            <a:off x="323528" y="1340768"/>
            <a:ext cx="8712968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Improving the quality of health care management through the promotion of</a:t>
            </a:r>
            <a:r>
              <a:rPr lang="pl-PL" sz="3200" dirty="0" smtClean="0"/>
              <a:t> ICT</a:t>
            </a:r>
            <a:r>
              <a:rPr lang="en-US" sz="3200" dirty="0" smtClean="0"/>
              <a:t> knowledge.</a:t>
            </a:r>
            <a:endParaRPr lang="pl-PL" sz="3200" dirty="0" smtClean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91486780"/>
              </p:ext>
            </p:extLst>
          </p:nvPr>
        </p:nvGraphicFramePr>
        <p:xfrm>
          <a:off x="179512" y="2420889"/>
          <a:ext cx="864096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2276</TotalTime>
  <Words>718</Words>
  <Application>Microsoft Office PowerPoint</Application>
  <PresentationFormat>Pokaz na ekranie (4:3)</PresentationFormat>
  <Paragraphs>119</Paragraphs>
  <Slides>16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E-health Initiatives in Poland 2007-2020</vt:lpstr>
      <vt:lpstr>Prezentacja programu PowerPoint</vt:lpstr>
      <vt:lpstr>Prezentacja programu PowerPoint</vt:lpstr>
      <vt:lpstr>Prezentacja programu PowerPoint</vt:lpstr>
      <vt:lpstr>Prezentacja programu PowerPoint</vt:lpstr>
      <vt:lpstr>Key functionalities of  P1</vt:lpstr>
      <vt:lpstr>Platform for sharing services and resources of digital medical records with on-line business (P2)</vt:lpstr>
      <vt:lpstr>Prezentacja programu PowerPoint</vt:lpstr>
      <vt:lpstr>Prezentacja programu PowerPoint</vt:lpstr>
      <vt:lpstr>Prezentacja programu PowerPoint</vt:lpstr>
      <vt:lpstr>Challenges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Nazwa twojej firmy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wyniki badania ankietowego  nt. potrzeb i oczekiwań szkoleniowych wśród Beneficjentów XII Osi Priorytetowej POIiŚ</dc:title>
  <dc:creator>z.wozniak</dc:creator>
  <cp:lastModifiedBy>Marta Buraczyńska</cp:lastModifiedBy>
  <cp:revision>333</cp:revision>
  <dcterms:created xsi:type="dcterms:W3CDTF">2010-10-13T08:51:02Z</dcterms:created>
  <dcterms:modified xsi:type="dcterms:W3CDTF">2013-12-09T14:24:00Z</dcterms:modified>
</cp:coreProperties>
</file>